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402" r:id="rId3"/>
    <p:sldId id="404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3333FF"/>
    <a:srgbClr val="008000"/>
    <a:srgbClr val="4B14FA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41" autoAdjust="0"/>
  </p:normalViewPr>
  <p:slideViewPr>
    <p:cSldViewPr>
      <p:cViewPr>
        <p:scale>
          <a:sx n="84" d="100"/>
          <a:sy n="84" d="100"/>
        </p:scale>
        <p:origin x="-1402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23C4CB-8565-4A7F-8D96-7C405E0CCAB5}" type="datetimeFigureOut">
              <a:rPr lang="zh-TW" altLang="en-US" smtClean="0"/>
              <a:pPr/>
              <a:t>2015/8/6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804C3A-AFEE-4023-9858-C6729FA254D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="" xmlns:p14="http://schemas.microsoft.com/office/powerpoint/2010/main" val="37208048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4126C-CEDC-483B-AD86-01B574E72044}" type="datetimeFigureOut">
              <a:rPr lang="zh-TW" altLang="en-US" smtClean="0"/>
              <a:pPr/>
              <a:t>2015/8/6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4BD46-C9D9-45DD-9216-E0D965F3C95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4126C-CEDC-483B-AD86-01B574E72044}" type="datetimeFigureOut">
              <a:rPr lang="zh-TW" altLang="en-US" smtClean="0"/>
              <a:pPr/>
              <a:t>2015/8/6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4BD46-C9D9-45DD-9216-E0D965F3C95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4126C-CEDC-483B-AD86-01B574E72044}" type="datetimeFigureOut">
              <a:rPr lang="zh-TW" altLang="en-US" smtClean="0"/>
              <a:pPr/>
              <a:t>2015/8/6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4BD46-C9D9-45DD-9216-E0D965F3C95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4126C-CEDC-483B-AD86-01B574E72044}" type="datetimeFigureOut">
              <a:rPr lang="zh-TW" altLang="en-US" smtClean="0"/>
              <a:pPr/>
              <a:t>2015/8/6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4BD46-C9D9-45DD-9216-E0D965F3C95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>
                <a:latin typeface="+mn-lt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4126C-CEDC-483B-AD86-01B574E72044}" type="datetimeFigureOut">
              <a:rPr lang="zh-TW" altLang="en-US" smtClean="0"/>
              <a:pPr/>
              <a:t>2015/8/6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4BD46-C9D9-45DD-9216-E0D965F3C95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4126C-CEDC-483B-AD86-01B574E72044}" type="datetimeFigureOut">
              <a:rPr lang="zh-TW" altLang="en-US" smtClean="0"/>
              <a:pPr/>
              <a:t>2015/8/6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4BD46-C9D9-45DD-9216-E0D965F3C95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4126C-CEDC-483B-AD86-01B574E72044}" type="datetimeFigureOut">
              <a:rPr lang="zh-TW" altLang="en-US" smtClean="0"/>
              <a:pPr/>
              <a:t>2015/8/6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4BD46-C9D9-45DD-9216-E0D965F3C95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4126C-CEDC-483B-AD86-01B574E72044}" type="datetimeFigureOut">
              <a:rPr lang="zh-TW" altLang="en-US" smtClean="0"/>
              <a:pPr/>
              <a:t>2015/8/6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4BD46-C9D9-45DD-9216-E0D965F3C95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4126C-CEDC-483B-AD86-01B574E72044}" type="datetimeFigureOut">
              <a:rPr lang="zh-TW" altLang="en-US" smtClean="0"/>
              <a:pPr/>
              <a:t>2015/8/6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4BD46-C9D9-45DD-9216-E0D965F3C95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4126C-CEDC-483B-AD86-01B574E72044}" type="datetimeFigureOut">
              <a:rPr lang="zh-TW" altLang="en-US" smtClean="0"/>
              <a:pPr/>
              <a:t>2015/8/6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4BD46-C9D9-45DD-9216-E0D965F3C95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4126C-CEDC-483B-AD86-01B574E72044}" type="datetimeFigureOut">
              <a:rPr lang="zh-TW" altLang="en-US" smtClean="0"/>
              <a:pPr/>
              <a:t>2015/8/6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4BD46-C9D9-45DD-9216-E0D965F3C95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4126C-CEDC-483B-AD86-01B574E72044}" type="datetimeFigureOut">
              <a:rPr lang="zh-TW" altLang="en-US" smtClean="0"/>
              <a:pPr/>
              <a:t>2015/8/6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4BD46-C9D9-45DD-9216-E0D965F3C95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54126C-CEDC-483B-AD86-01B574E72044}" type="datetimeFigureOut">
              <a:rPr lang="zh-TW" altLang="en-US" smtClean="0"/>
              <a:pPr/>
              <a:t>2015/8/6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4BD46-C9D9-45DD-9216-E0D965F3C95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danieleewww@gmail.com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3.weforum.org/docs/TP/WEF_TP_Brochure_2014.pdf" TargetMode="External"/><Relationship Id="rId2" Type="http://schemas.openxmlformats.org/officeDocument/2006/relationships/hyperlink" Target="http://widgets.weforum.org/techpioneers-2015b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3.weforum.org/docs/WEF_TP_PushingNewFrontiers_Report_2013.pdf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51520" y="2348880"/>
            <a:ext cx="8568952" cy="1470025"/>
          </a:xfrm>
        </p:spPr>
        <p:txBody>
          <a:bodyPr>
            <a:noAutofit/>
          </a:bodyPr>
          <a:lstStyle/>
          <a:p>
            <a:r>
              <a:rPr lang="en-US" altLang="zh-TW" b="1" dirty="0" smtClean="0"/>
              <a:t>Technology Pioneers of Early-Stage</a:t>
            </a:r>
            <a:r>
              <a:rPr lang="en-US" altLang="zh-TW" b="1" dirty="0" smtClean="0"/>
              <a:t> </a:t>
            </a:r>
            <a:endParaRPr lang="zh-TW" altLang="en-US" dirty="0">
              <a:latin typeface="+mn-lt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1864882" y="5085184"/>
            <a:ext cx="515237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sz="2400" dirty="0" smtClean="0"/>
              <a:t>Daniel </a:t>
            </a:r>
            <a:r>
              <a:rPr lang="en-US" altLang="zh-TW" sz="2400" dirty="0" err="1" smtClean="0"/>
              <a:t>HaoTien</a:t>
            </a:r>
            <a:r>
              <a:rPr lang="en-US" altLang="zh-TW" sz="2400" dirty="0" smtClean="0"/>
              <a:t> Lee (</a:t>
            </a:r>
            <a:r>
              <a:rPr lang="zh-TW" altLang="en-US" sz="2400" dirty="0" smtClean="0"/>
              <a:t>李浩典</a:t>
            </a:r>
            <a:r>
              <a:rPr lang="en-US" altLang="zh-TW" sz="2400" dirty="0" smtClean="0"/>
              <a:t>)</a:t>
            </a:r>
          </a:p>
          <a:p>
            <a:pPr algn="ctr"/>
            <a:r>
              <a:rPr lang="en-US" altLang="zh-TW" dirty="0" smtClean="0">
                <a:hlinkClick r:id="rId2"/>
              </a:rPr>
              <a:t>danieleewww@gmail.com</a:t>
            </a:r>
            <a:endParaRPr lang="en-US" altLang="zh-TW" dirty="0" smtClean="0"/>
          </a:p>
          <a:p>
            <a:pPr algn="ctr"/>
            <a:r>
              <a:rPr lang="en-US" altLang="zh-TW" dirty="0" smtClean="0"/>
              <a:t>http://danieleewww.yolasite.com/2015-mgb070.php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World Economic Forum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>
                <a:hlinkClick r:id="rId2"/>
              </a:rPr>
              <a:t>http://widgets.weforum.org/techpioneers-2015b</a:t>
            </a:r>
            <a:r>
              <a:rPr lang="en-US" altLang="zh-TW" dirty="0" smtClean="0">
                <a:hlinkClick r:id="rId2"/>
              </a:rPr>
              <a:t>/</a:t>
            </a:r>
            <a:endParaRPr lang="en-US" altLang="zh-TW" dirty="0" smtClean="0"/>
          </a:p>
          <a:p>
            <a:r>
              <a:rPr lang="en-US" altLang="zh-TW" dirty="0" smtClean="0">
                <a:hlinkClick r:id="rId3"/>
              </a:rPr>
              <a:t>http</a:t>
            </a:r>
            <a:r>
              <a:rPr lang="en-US" altLang="zh-TW" dirty="0" smtClean="0">
                <a:hlinkClick r:id="rId3"/>
              </a:rPr>
              <a:t>://</a:t>
            </a:r>
            <a:r>
              <a:rPr lang="en-US" altLang="zh-TW" dirty="0" smtClean="0">
                <a:hlinkClick r:id="rId3"/>
              </a:rPr>
              <a:t>www3.weforum.org/docs/TP/WEF_TP_Brochure_2014.pdf</a:t>
            </a:r>
            <a:endParaRPr lang="en-US" altLang="zh-TW" dirty="0" smtClean="0"/>
          </a:p>
          <a:p>
            <a:r>
              <a:rPr lang="en-US" altLang="zh-TW" dirty="0" smtClean="0">
                <a:hlinkClick r:id="rId4"/>
              </a:rPr>
              <a:t>http://www3.weforum.org/docs/WEF_TP_PushingNewFrontiers_Report_2013.pdf</a:t>
            </a:r>
            <a:endParaRPr lang="en-US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Your Picks and </a:t>
            </a:r>
            <a:r>
              <a:rPr lang="en-US" altLang="zh-TW" dirty="0" err="1" smtClean="0"/>
              <a:t>Takeways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By Category (Information Technology, </a:t>
            </a:r>
            <a:r>
              <a:rPr lang="en-US" altLang="zh-TW" dirty="0" smtClean="0"/>
              <a:t>Life Sciences and </a:t>
            </a:r>
            <a:r>
              <a:rPr lang="en-US" altLang="zh-TW" dirty="0" smtClean="0"/>
              <a:t>Health, </a:t>
            </a:r>
            <a:r>
              <a:rPr lang="en-US" altLang="zh-TW" dirty="0" smtClean="0"/>
              <a:t>Energy / Environment / </a:t>
            </a:r>
            <a:r>
              <a:rPr lang="en-US" altLang="zh-TW" dirty="0" smtClean="0"/>
              <a:t>Infrastructure)</a:t>
            </a:r>
          </a:p>
          <a:p>
            <a:r>
              <a:rPr lang="en-US" altLang="zh-TW" dirty="0" smtClean="0"/>
              <a:t>Follow guidelines of WEF selection committee or whatever your ways! (specific on </a:t>
            </a:r>
            <a:r>
              <a:rPr lang="en-US" altLang="zh-TW" smtClean="0"/>
              <a:t>your valuations) </a:t>
            </a:r>
            <a:endParaRPr lang="en-US" altLang="zh-TW" dirty="0" smtClean="0"/>
          </a:p>
          <a:p>
            <a:pPr>
              <a:buNone/>
            </a:pPr>
            <a:endParaRPr lang="en-US" altLang="zh-TW" dirty="0" smtClean="0"/>
          </a:p>
          <a:p>
            <a:endParaRPr lang="en-US" altLang="zh-TW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5643</TotalTime>
  <Words>67</Words>
  <Application>Microsoft Office PowerPoint</Application>
  <PresentationFormat>如螢幕大小 (4:3)</PresentationFormat>
  <Paragraphs>11</Paragraphs>
  <Slides>3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4" baseType="lpstr">
      <vt:lpstr>Office 佈景主題</vt:lpstr>
      <vt:lpstr>Technology Pioneers of Early-Stage </vt:lpstr>
      <vt:lpstr>World Economic Forum</vt:lpstr>
      <vt:lpstr>Your Picks and Takeways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台灣高科技企業整體現狀及卓越要素 Taiwan Hi-Tech Industry Development and its Competitive Advantage</dc:title>
  <dc:creator>superuser</dc:creator>
  <cp:lastModifiedBy>superuser</cp:lastModifiedBy>
  <cp:revision>399</cp:revision>
  <dcterms:created xsi:type="dcterms:W3CDTF">2014-04-19T01:27:51Z</dcterms:created>
  <dcterms:modified xsi:type="dcterms:W3CDTF">2015-08-06T09:58:24Z</dcterms:modified>
</cp:coreProperties>
</file>