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619" r:id="rId2"/>
  </p:sldIdLst>
  <p:sldSz cx="9144000" cy="6858000" type="screen4x3"/>
  <p:notesSz cx="6858000" cy="9144000"/>
  <p:custShowLst>
    <p:custShow name="自訂放映1" id="0">
      <p:sldLst/>
    </p:custShow>
  </p:custShowLst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CD7"/>
    <a:srgbClr val="FF9900"/>
    <a:srgbClr val="F81D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52"/>
    <p:restoredTop sz="99511" autoAdjust="0"/>
  </p:normalViewPr>
  <p:slideViewPr>
    <p:cSldViewPr>
      <p:cViewPr>
        <p:scale>
          <a:sx n="150" d="100"/>
          <a:sy n="150" d="100"/>
        </p:scale>
        <p:origin x="76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54006" cy="54006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F9B2C2C-32E8-476A-85CB-F9D50B0EFF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4771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48F2F-FBA4-488B-B57C-38DE3688855E}" type="datetimeFigureOut">
              <a:rPr lang="zh-TW" altLang="en-US" smtClean="0"/>
              <a:pPr/>
              <a:t>2018/10/3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anieleewww.yolasite.com/2018-mgb070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Assignment for next week (10/11)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altLang="zh-TW" sz="2400" dirty="0">
                <a:sym typeface="Wingdings" panose="05000000000000000000" pitchFamily="2" charset="2"/>
              </a:rPr>
              <a:t>Handout: </a:t>
            </a:r>
            <a:r>
              <a:rPr lang="en-US" altLang="zh-TW" sz="2400" dirty="0" err="1">
                <a:sym typeface="Wingdings" panose="05000000000000000000" pitchFamily="2" charset="2"/>
              </a:rPr>
              <a:t>Blockchain</a:t>
            </a:r>
            <a:r>
              <a:rPr lang="en-US" altLang="zh-TW" sz="2400" dirty="0">
                <a:sym typeface="Wingdings" panose="05000000000000000000" pitchFamily="2" charset="2"/>
              </a:rPr>
              <a:t> and Distributed Ledger Technology (DLT) </a:t>
            </a:r>
            <a:r>
              <a:rPr lang="en-US" altLang="zh-TW" sz="2400" dirty="0">
                <a:sym typeface="Wingdings" panose="05000000000000000000" pitchFamily="2" charset="2"/>
                <a:hlinkClick r:id="rId2"/>
              </a:rPr>
              <a:t>http://danieleewww.yolasite.com</a:t>
            </a:r>
            <a:r>
              <a:rPr lang="en-US" altLang="zh-TW" sz="2400">
                <a:sym typeface="Wingdings" panose="05000000000000000000" pitchFamily="2" charset="2"/>
                <a:hlinkClick r:id="rId2"/>
              </a:rPr>
              <a:t>/2018-mgb070.php</a:t>
            </a:r>
            <a:r>
              <a:rPr lang="en-US" altLang="zh-TW" sz="2400">
                <a:sym typeface="Wingdings" panose="05000000000000000000" pitchFamily="2" charset="2"/>
              </a:rPr>
              <a:t> </a:t>
            </a:r>
            <a:r>
              <a:rPr lang="en-US" altLang="zh-TW" sz="2400" smtClean="0">
                <a:sym typeface="Wingdings" panose="05000000000000000000" pitchFamily="2" charset="2"/>
              </a:rPr>
              <a:t>Part </a:t>
            </a:r>
            <a:r>
              <a:rPr lang="en-US" altLang="zh-TW" sz="2400" dirty="0">
                <a:sym typeface="Wingdings" panose="05000000000000000000" pitchFamily="2" charset="2"/>
              </a:rPr>
              <a:t>I Introduction, Part II: Use Cases and </a:t>
            </a:r>
            <a:r>
              <a:rPr lang="en-US" altLang="zh-TW" sz="2400" dirty="0" smtClean="0">
                <a:sym typeface="Wingdings" panose="05000000000000000000" pitchFamily="2" charset="2"/>
              </a:rPr>
              <a:t>Application</a:t>
            </a:r>
            <a:endParaRPr lang="en-US" altLang="zh-TW" sz="2400" dirty="0" smtClean="0"/>
          </a:p>
          <a:p>
            <a:r>
              <a:rPr lang="en-US" altLang="zh-TW" sz="2400" dirty="0" err="1" smtClean="0"/>
              <a:t>Blockchain</a:t>
            </a:r>
            <a:r>
              <a:rPr lang="en-US" altLang="zh-TW" sz="2400" dirty="0" smtClean="0"/>
              <a:t> Use Case </a:t>
            </a:r>
            <a:r>
              <a:rPr lang="en-US" altLang="zh-TW" sz="2400" dirty="0"/>
              <a:t>Study and </a:t>
            </a:r>
            <a:r>
              <a:rPr lang="en-US" altLang="zh-TW" sz="2400" dirty="0" smtClean="0"/>
              <a:t>Presentation:</a:t>
            </a:r>
          </a:p>
          <a:p>
            <a:pPr lvl="1"/>
            <a:r>
              <a:rPr lang="en-US" altLang="zh-TW" sz="2400" dirty="0" smtClean="0">
                <a:sym typeface="Wingdings" panose="05000000000000000000" pitchFamily="2" charset="2"/>
              </a:rPr>
              <a:t>Group </a:t>
            </a:r>
            <a:r>
              <a:rPr lang="en-US" altLang="zh-TW" sz="2400" dirty="0">
                <a:sym typeface="Wingdings" panose="05000000000000000000" pitchFamily="2" charset="2"/>
              </a:rPr>
              <a:t>1: </a:t>
            </a:r>
            <a:r>
              <a:rPr lang="en-US" altLang="zh-TW" sz="2400" dirty="0" smtClean="0">
                <a:sym typeface="Wingdings" panose="05000000000000000000" pitchFamily="2" charset="2"/>
              </a:rPr>
              <a:t>Insurance Payouts Automation, Reinsurance and On-Demand Insurance</a:t>
            </a:r>
          </a:p>
          <a:p>
            <a:pPr lvl="1"/>
            <a:r>
              <a:rPr lang="en-US" altLang="zh-TW" sz="2400" dirty="0" smtClean="0">
                <a:sym typeface="Wingdings" panose="05000000000000000000" pitchFamily="2" charset="2"/>
              </a:rPr>
              <a:t>Group </a:t>
            </a:r>
            <a:r>
              <a:rPr lang="en-US" altLang="zh-TW" sz="2400" dirty="0">
                <a:sym typeface="Wingdings" panose="05000000000000000000" pitchFamily="2" charset="2"/>
              </a:rPr>
              <a:t>2: </a:t>
            </a:r>
            <a:r>
              <a:rPr lang="en-US" altLang="zh-TW" sz="2400" dirty="0" smtClean="0">
                <a:sym typeface="Wingdings" panose="05000000000000000000" pitchFamily="2" charset="2"/>
              </a:rPr>
              <a:t>Cross-border Person-to-Person Payments, Repurchase Agreements, Cross-border Business-to-Business Payments</a:t>
            </a:r>
            <a:endParaRPr lang="en-US" altLang="zh-TW" sz="2400" dirty="0">
              <a:sym typeface="Wingdings" panose="05000000000000000000" pitchFamily="2" charset="2"/>
            </a:endParaRPr>
          </a:p>
          <a:p>
            <a:pPr lvl="1"/>
            <a:r>
              <a:rPr lang="en-US" altLang="zh-TW" sz="2400" dirty="0">
                <a:sym typeface="Wingdings" panose="05000000000000000000" pitchFamily="2" charset="2"/>
              </a:rPr>
              <a:t>Group 3: </a:t>
            </a:r>
            <a:r>
              <a:rPr lang="en-US" altLang="zh-TW" sz="2400" dirty="0" smtClean="0">
                <a:sym typeface="Wingdings" panose="05000000000000000000" pitchFamily="2" charset="2"/>
              </a:rPr>
              <a:t>Healthcare Payments and Healthcare Research</a:t>
            </a:r>
            <a:endParaRPr lang="en-US" altLang="zh-TW" sz="2400" dirty="0">
              <a:sym typeface="Wingdings" panose="05000000000000000000" pitchFamily="2" charset="2"/>
            </a:endParaRPr>
          </a:p>
          <a:p>
            <a:pPr lvl="1"/>
            <a:r>
              <a:rPr lang="en-US" altLang="zh-TW" sz="2400" dirty="0">
                <a:sym typeface="Wingdings" panose="05000000000000000000" pitchFamily="2" charset="2"/>
              </a:rPr>
              <a:t>Group 4: </a:t>
            </a:r>
            <a:r>
              <a:rPr lang="en-US" altLang="zh-TW" sz="2400" dirty="0" smtClean="0">
                <a:sym typeface="Wingdings" panose="05000000000000000000" pitchFamily="2" charset="2"/>
              </a:rPr>
              <a:t>Internet of Things Application, </a:t>
            </a:r>
            <a:r>
              <a:rPr lang="en-US" altLang="zh-TW" sz="2400" dirty="0" err="1" smtClean="0">
                <a:sym typeface="Wingdings" panose="05000000000000000000" pitchFamily="2" charset="2"/>
              </a:rPr>
              <a:t>Blockchain</a:t>
            </a:r>
            <a:r>
              <a:rPr lang="en-US" altLang="zh-TW" sz="2400" dirty="0" smtClean="0">
                <a:sym typeface="Wingdings" panose="05000000000000000000" pitchFamily="2" charset="2"/>
              </a:rPr>
              <a:t> as a Service</a:t>
            </a:r>
            <a:endParaRPr lang="en-US" altLang="zh-TW" sz="2400" dirty="0">
              <a:sym typeface="Wingdings" panose="05000000000000000000" pitchFamily="2" charset="2"/>
            </a:endParaRPr>
          </a:p>
          <a:p>
            <a:endParaRPr lang="en-US" altLang="zh-TW" dirty="0" smtClean="0">
              <a:sym typeface="Wingdings" panose="05000000000000000000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8902" y="863600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60452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24196</TotalTime>
  <Words>82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  <vt:variant>
        <vt:lpstr>Custom Shows</vt:lpstr>
      </vt:variant>
      <vt:variant>
        <vt:i4>1</vt:i4>
      </vt:variant>
    </vt:vector>
  </HeadingPairs>
  <TitlesOfParts>
    <vt:vector size="7" baseType="lpstr">
      <vt:lpstr>Calibri</vt:lpstr>
      <vt:lpstr>Wingdings</vt:lpstr>
      <vt:lpstr>新細明體</vt:lpstr>
      <vt:lpstr>Arial</vt:lpstr>
      <vt:lpstr>自訂設計</vt:lpstr>
      <vt:lpstr>Assignment for next week (10/11)</vt:lpstr>
      <vt:lpstr>自訂放映1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Topics “International Business and Enterprise”</dc:title>
  <dc:creator>dlee</dc:creator>
  <cp:lastModifiedBy>Microsoft Office User</cp:lastModifiedBy>
  <cp:revision>940</cp:revision>
  <dcterms:created xsi:type="dcterms:W3CDTF">2009-10-28T05:58:26Z</dcterms:created>
  <dcterms:modified xsi:type="dcterms:W3CDTF">2018-10-03T06:55:01Z</dcterms:modified>
</cp:coreProperties>
</file>