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4"/>
  </p:notesMasterIdLst>
  <p:sldIdLst>
    <p:sldId id="535" r:id="rId2"/>
    <p:sldId id="553" r:id="rId3"/>
  </p:sldIdLst>
  <p:sldSz cx="9144000" cy="6858000" type="screen4x3"/>
  <p:notesSz cx="6858000" cy="9144000"/>
  <p:custShowLst>
    <p:custShow name="自訂放映1" id="0">
      <p:sldLst/>
    </p:custShow>
  </p:custShowLst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CD7"/>
    <a:srgbClr val="FF9900"/>
    <a:srgbClr val="F81D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233"/>
    <p:restoredTop sz="99511" autoAdjust="0"/>
  </p:normalViewPr>
  <p:slideViewPr>
    <p:cSldViewPr>
      <p:cViewPr>
        <p:scale>
          <a:sx n="150" d="100"/>
          <a:sy n="150" d="100"/>
        </p:scale>
        <p:origin x="528" y="4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54006" cy="54006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F9B2C2C-32E8-476A-85CB-F9D50B0EFFA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74771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2018/9/14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2018/9/14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2018/9/14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2018/9/14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2018/9/14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2018/9/14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2018/9/14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2018/9/14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2018/9/14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2018/9/14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2018/9/14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48F2F-FBA4-488B-B57C-38DE3688855E}" type="datetimeFigureOut">
              <a:rPr lang="zh-TW" altLang="en-US" smtClean="0"/>
              <a:pPr/>
              <a:t>2018/9/14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idgets.weforum.org/techpioneers-2015b/" TargetMode="External"/><Relationship Id="rId4" Type="http://schemas.openxmlformats.org/officeDocument/2006/relationships/hyperlink" Target="https://www.weforum.org/communities/technology-pioneer" TargetMode="External"/><Relationship Id="rId5" Type="http://schemas.openxmlformats.org/officeDocument/2006/relationships/hyperlink" Target="http://danieleewww.yolasite.com/2018-mgb070.php" TargetMode="External"/><Relationship Id="rId6" Type="http://schemas.openxmlformats.org/officeDocument/2006/relationships/hyperlink" Target="https://prezi.com/signup/public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idgets.weforum.org/techpioneers-2018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weforum.org/about/technology-pioneers-programme-faq" TargetMode="External"/><Relationship Id="rId3" Type="http://schemas.openxmlformats.org/officeDocument/2006/relationships/hyperlink" Target="http://danieleewww.yolasite.com/2018-mgb070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624" y="125760"/>
            <a:ext cx="8229600" cy="872970"/>
          </a:xfrm>
        </p:spPr>
        <p:txBody>
          <a:bodyPr/>
          <a:lstStyle/>
          <a:p>
            <a:r>
              <a:rPr lang="en-US" altLang="zh-TW" dirty="0" smtClean="0"/>
              <a:t>Assignment for next week (9/20)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0" y="1022890"/>
            <a:ext cx="8229600" cy="4525963"/>
          </a:xfrm>
        </p:spPr>
        <p:txBody>
          <a:bodyPr>
            <a:noAutofit/>
          </a:bodyPr>
          <a:lstStyle/>
          <a:p>
            <a:r>
              <a:rPr lang="en-US" altLang="zh-TW" sz="1800" dirty="0"/>
              <a:t>Case Study and Discussion: "Which </a:t>
            </a:r>
            <a:r>
              <a:rPr lang="en-US" altLang="zh-TW" sz="1800" dirty="0" smtClean="0"/>
              <a:t>Technology Pioneer </a:t>
            </a:r>
            <a:r>
              <a:rPr lang="en-US" altLang="zh-TW" sz="1800" dirty="0" smtClean="0"/>
              <a:t>Companies (chose one or two) </a:t>
            </a:r>
            <a:r>
              <a:rPr lang="en-US" altLang="zh-TW" sz="1800" dirty="0" smtClean="0"/>
              <a:t>will be your Favorite and Why!“  </a:t>
            </a:r>
            <a:r>
              <a:rPr lang="en-US" altLang="zh-TW" sz="1800" dirty="0" smtClean="0">
                <a:sym typeface="Wingdings" panose="05000000000000000000" pitchFamily="2" charset="2"/>
              </a:rPr>
              <a:t> prepare for </a:t>
            </a:r>
            <a:r>
              <a:rPr lang="en-US" altLang="zh-TW" sz="1800" dirty="0" smtClean="0">
                <a:sym typeface="Wingdings" panose="05000000000000000000" pitchFamily="2" charset="2"/>
              </a:rPr>
              <a:t>25min</a:t>
            </a:r>
            <a:r>
              <a:rPr lang="en-US" altLang="zh-TW" sz="1800" dirty="0" smtClean="0">
                <a:sym typeface="Wingdings" panose="05000000000000000000" pitchFamily="2" charset="2"/>
              </a:rPr>
              <a:t>. presentation and 5min. </a:t>
            </a:r>
            <a:r>
              <a:rPr lang="en-US" altLang="zh-TW" sz="1800" dirty="0" smtClean="0">
                <a:sym typeface="Wingdings" panose="05000000000000000000" pitchFamily="2" charset="2"/>
              </a:rPr>
              <a:t>Q&amp;A</a:t>
            </a:r>
          </a:p>
          <a:p>
            <a:r>
              <a:rPr lang="en-US" altLang="zh-TW" sz="1800" dirty="0" smtClean="0">
                <a:sym typeface="Wingdings" panose="05000000000000000000" pitchFamily="2" charset="2"/>
              </a:rPr>
              <a:t>Company Review Assignment:</a:t>
            </a:r>
          </a:p>
          <a:p>
            <a:pPr lvl="1"/>
            <a:r>
              <a:rPr lang="en-US" altLang="zh-TW" sz="1800" dirty="0">
                <a:sym typeface="Wingdings" panose="05000000000000000000" pitchFamily="2" charset="2"/>
              </a:rPr>
              <a:t>Group 1: </a:t>
            </a:r>
            <a:r>
              <a:rPr lang="en-US" altLang="zh-TW" sz="1800" dirty="0">
                <a:sym typeface="Wingdings" panose="05000000000000000000" pitchFamily="2" charset="2"/>
                <a:hlinkClick r:id="rId2"/>
              </a:rPr>
              <a:t>http://widgets.weforum.org/techpioneers-2018/</a:t>
            </a:r>
            <a:r>
              <a:rPr lang="en-US" altLang="zh-TW" sz="1800" dirty="0">
                <a:sym typeface="Wingdings" panose="05000000000000000000" pitchFamily="2" charset="2"/>
              </a:rPr>
              <a:t> Digital &amp; Entertainment (19)</a:t>
            </a:r>
          </a:p>
          <a:p>
            <a:pPr lvl="1"/>
            <a:r>
              <a:rPr lang="en-US" altLang="zh-TW" sz="1800" dirty="0">
                <a:sym typeface="Wingdings" panose="05000000000000000000" pitchFamily="2" charset="2"/>
              </a:rPr>
              <a:t>Group 2: </a:t>
            </a:r>
            <a:r>
              <a:rPr lang="en-US" altLang="zh-TW" sz="1800" dirty="0">
                <a:sym typeface="Wingdings" panose="05000000000000000000" pitchFamily="2" charset="2"/>
                <a:hlinkClick r:id="rId2"/>
              </a:rPr>
              <a:t>http://widgets.weforum.org/techpioneers-2018/</a:t>
            </a:r>
            <a:r>
              <a:rPr lang="en-US" altLang="zh-TW" sz="1800" dirty="0">
                <a:sym typeface="Wingdings" panose="05000000000000000000" pitchFamily="2" charset="2"/>
              </a:rPr>
              <a:t> Cyber Security &amp; Digital Identity (8) and Mobility (7)</a:t>
            </a:r>
          </a:p>
          <a:p>
            <a:pPr lvl="1"/>
            <a:r>
              <a:rPr lang="en-US" altLang="zh-TW" sz="1800" dirty="0">
                <a:sym typeface="Wingdings" panose="05000000000000000000" pitchFamily="2" charset="2"/>
              </a:rPr>
              <a:t>Group 3: </a:t>
            </a:r>
            <a:r>
              <a:rPr lang="en-US" altLang="zh-TW" sz="1800" dirty="0">
                <a:sym typeface="Wingdings" panose="05000000000000000000" pitchFamily="2" charset="2"/>
                <a:hlinkClick r:id="rId3"/>
              </a:rPr>
              <a:t>http://widgets.weforum.org/techpioneers-2018/</a:t>
            </a:r>
            <a:r>
              <a:rPr lang="en-US" altLang="zh-TW" sz="1800" dirty="0">
                <a:sym typeface="Wingdings" panose="05000000000000000000" pitchFamily="2" charset="2"/>
              </a:rPr>
              <a:t> Energy &amp; Environment (7) and Production (6)</a:t>
            </a:r>
          </a:p>
          <a:p>
            <a:pPr lvl="1"/>
            <a:r>
              <a:rPr lang="en-US" altLang="zh-TW" sz="1800" dirty="0">
                <a:sym typeface="Wingdings" panose="05000000000000000000" pitchFamily="2" charset="2"/>
              </a:rPr>
              <a:t>Group 4: </a:t>
            </a:r>
            <a:r>
              <a:rPr lang="en-US" altLang="zh-TW" sz="1800" dirty="0">
                <a:sym typeface="Wingdings" panose="05000000000000000000" pitchFamily="2" charset="2"/>
                <a:hlinkClick r:id="rId3"/>
              </a:rPr>
              <a:t>http://widgets.weforum.org/techpioneers-2018/</a:t>
            </a:r>
            <a:r>
              <a:rPr lang="en-US" altLang="zh-TW" sz="1800" dirty="0">
                <a:sym typeface="Wingdings" panose="05000000000000000000" pitchFamily="2" charset="2"/>
              </a:rPr>
              <a:t> Financial System (6) Health (4), and Food Security &amp; Agriculture (4) </a:t>
            </a:r>
          </a:p>
          <a:p>
            <a:r>
              <a:rPr lang="en-US" altLang="zh-TW" sz="1800" dirty="0" smtClean="0">
                <a:sym typeface="Wingdings" panose="05000000000000000000" pitchFamily="2" charset="2"/>
              </a:rPr>
              <a:t>References</a:t>
            </a:r>
            <a:r>
              <a:rPr lang="en-US" altLang="zh-TW" sz="1800" dirty="0" smtClean="0">
                <a:sym typeface="Wingdings" panose="05000000000000000000" pitchFamily="2" charset="2"/>
              </a:rPr>
              <a:t>:</a:t>
            </a:r>
          </a:p>
          <a:p>
            <a:pPr lvl="1"/>
            <a:r>
              <a:rPr lang="en-US" altLang="zh-TW" sz="1800" dirty="0" smtClean="0">
                <a:sym typeface="Wingdings" panose="05000000000000000000" pitchFamily="2" charset="2"/>
              </a:rPr>
              <a:t>Technology </a:t>
            </a:r>
            <a:r>
              <a:rPr lang="en-US" altLang="zh-TW" sz="1800" dirty="0">
                <a:sym typeface="Wingdings" panose="05000000000000000000" pitchFamily="2" charset="2"/>
              </a:rPr>
              <a:t>Pioneer Company: </a:t>
            </a:r>
            <a:r>
              <a:rPr lang="en-US" altLang="zh-TW" sz="1800" dirty="0">
                <a:sym typeface="Wingdings" panose="05000000000000000000" pitchFamily="2" charset="2"/>
                <a:hlinkClick r:id="rId4"/>
              </a:rPr>
              <a:t>https://</a:t>
            </a:r>
            <a:r>
              <a:rPr lang="en-US" altLang="zh-TW" sz="1800" dirty="0" smtClean="0">
                <a:sym typeface="Wingdings" panose="05000000000000000000" pitchFamily="2" charset="2"/>
                <a:hlinkClick r:id="rId4"/>
              </a:rPr>
              <a:t>www.weforum.org/communities/technology-pioneer</a:t>
            </a:r>
            <a:r>
              <a:rPr lang="en-US" altLang="zh-TW" sz="1800" dirty="0" smtClean="0">
                <a:sym typeface="Wingdings" panose="05000000000000000000" pitchFamily="2" charset="2"/>
              </a:rPr>
              <a:t>. </a:t>
            </a:r>
            <a:endParaRPr lang="en-US" altLang="zh-TW" sz="1800" dirty="0" smtClean="0">
              <a:sym typeface="Wingdings" panose="05000000000000000000" pitchFamily="2" charset="2"/>
            </a:endParaRPr>
          </a:p>
          <a:p>
            <a:pPr lvl="1"/>
            <a:r>
              <a:rPr lang="en-US" altLang="zh-TW" sz="1800" dirty="0" smtClean="0">
                <a:sym typeface="Wingdings" panose="05000000000000000000" pitchFamily="2" charset="2"/>
              </a:rPr>
              <a:t>Handout</a:t>
            </a:r>
            <a:r>
              <a:rPr lang="en-US" altLang="zh-TW" sz="1800" dirty="0" smtClean="0">
                <a:sym typeface="Wingdings" panose="05000000000000000000" pitchFamily="2" charset="2"/>
              </a:rPr>
              <a:t>: Emerging </a:t>
            </a:r>
            <a:r>
              <a:rPr lang="en-US" altLang="zh-TW" sz="1800" dirty="0">
                <a:sym typeface="Wingdings" panose="05000000000000000000" pitchFamily="2" charset="2"/>
              </a:rPr>
              <a:t>Technology Trend </a:t>
            </a:r>
            <a:r>
              <a:rPr lang="en-US" altLang="zh-TW" sz="1800" dirty="0">
                <a:sym typeface="Wingdings" panose="05000000000000000000" pitchFamily="2" charset="2"/>
                <a:hlinkClick r:id="rId5"/>
              </a:rPr>
              <a:t>http://</a:t>
            </a:r>
            <a:r>
              <a:rPr lang="en-US" altLang="zh-TW" sz="1800" dirty="0" smtClean="0">
                <a:sym typeface="Wingdings" panose="05000000000000000000" pitchFamily="2" charset="2"/>
                <a:hlinkClick r:id="rId5"/>
              </a:rPr>
              <a:t>danieleewww.yolasite.com/2018-mgb070.php</a:t>
            </a:r>
            <a:endParaRPr lang="en-US" altLang="zh-TW" sz="1800" dirty="0" smtClean="0">
              <a:sym typeface="Wingdings" panose="05000000000000000000" pitchFamily="2" charset="2"/>
            </a:endParaRPr>
          </a:p>
          <a:p>
            <a:r>
              <a:rPr lang="en-US" altLang="zh-TW" sz="1800" dirty="0" smtClean="0">
                <a:sym typeface="Wingdings" panose="05000000000000000000" pitchFamily="2" charset="2"/>
              </a:rPr>
              <a:t>Recommend </a:t>
            </a:r>
            <a:r>
              <a:rPr lang="en-US" altLang="zh-TW" sz="1800" dirty="0" smtClean="0">
                <a:sym typeface="Wingdings" panose="05000000000000000000" pitchFamily="2" charset="2"/>
              </a:rPr>
              <a:t>using Prezi style </a:t>
            </a:r>
            <a:r>
              <a:rPr lang="en-US" altLang="zh-TW" sz="1800" dirty="0">
                <a:sym typeface="Wingdings" panose="05000000000000000000" pitchFamily="2" charset="2"/>
              </a:rPr>
              <a:t>of presentation </a:t>
            </a:r>
            <a:r>
              <a:rPr lang="en-US" altLang="zh-TW" sz="1800" dirty="0">
                <a:sym typeface="Wingdings" panose="05000000000000000000" pitchFamily="2" charset="2"/>
                <a:hlinkClick r:id="rId6"/>
              </a:rPr>
              <a:t>https://prezi.com/signup/public</a:t>
            </a:r>
            <a:r>
              <a:rPr lang="en-US" altLang="zh-TW" sz="1800" dirty="0" smtClean="0">
                <a:sym typeface="Wingdings" panose="05000000000000000000" pitchFamily="2" charset="2"/>
                <a:hlinkClick r:id="rId6"/>
              </a:rPr>
              <a:t>/</a:t>
            </a:r>
            <a:endParaRPr lang="zh-TW" alt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846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92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Presentation and Q&amp;A Guideline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271" y="1410234"/>
            <a:ext cx="8229600" cy="4525963"/>
          </a:xfrm>
        </p:spPr>
        <p:txBody>
          <a:bodyPr>
            <a:noAutofit/>
          </a:bodyPr>
          <a:lstStyle/>
          <a:p>
            <a:r>
              <a:rPr lang="en-US" altLang="zh-TW" sz="1800" dirty="0"/>
              <a:t>Review </a:t>
            </a:r>
            <a:r>
              <a:rPr lang="en-US" altLang="zh-TW" sz="1800" dirty="0" smtClean="0"/>
              <a:t>the selection criteria here </a:t>
            </a:r>
            <a:r>
              <a:rPr lang="en-US" altLang="zh-TW" sz="1800" dirty="0" smtClean="0">
                <a:hlinkClick r:id="rId2"/>
              </a:rPr>
              <a:t>https</a:t>
            </a:r>
            <a:r>
              <a:rPr lang="en-US" altLang="zh-TW" sz="1800" dirty="0">
                <a:hlinkClick r:id="rId2"/>
              </a:rPr>
              <a:t>://</a:t>
            </a:r>
            <a:r>
              <a:rPr lang="en-US" altLang="zh-TW" sz="1800" dirty="0" smtClean="0">
                <a:hlinkClick r:id="rId2"/>
              </a:rPr>
              <a:t>www.weforum.org/about/technology-pioneers-programme-faq</a:t>
            </a:r>
            <a:r>
              <a:rPr lang="en-US" altLang="zh-TW" sz="1800" dirty="0" smtClean="0"/>
              <a:t> and identify the selection criteria and takeaways.</a:t>
            </a:r>
            <a:endParaRPr lang="en-US" altLang="zh-TW" sz="1800" dirty="0" smtClean="0">
              <a:sym typeface="Wingdings" panose="05000000000000000000" pitchFamily="2" charset="2"/>
            </a:endParaRPr>
          </a:p>
          <a:p>
            <a:r>
              <a:rPr lang="en-US" altLang="zh-TW" sz="1800" dirty="0" smtClean="0">
                <a:sym typeface="Wingdings" panose="05000000000000000000" pitchFamily="2" charset="2"/>
              </a:rPr>
              <a:t>Review the website of your favorite company including its technology advancing and business progress.</a:t>
            </a:r>
          </a:p>
          <a:p>
            <a:r>
              <a:rPr lang="en-US" altLang="zh-TW" sz="1800" dirty="0" smtClean="0">
                <a:sym typeface="Wingdings" panose="05000000000000000000" pitchFamily="2" charset="2"/>
              </a:rPr>
              <a:t>Google the company information see any information on its technology/business competitor or positive/negative business reviews  </a:t>
            </a:r>
            <a:endParaRPr lang="en-US" altLang="zh-TW" sz="1800" dirty="0" smtClean="0">
              <a:sym typeface="Wingdings" panose="05000000000000000000" pitchFamily="2" charset="2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altLang="zh-TW" sz="1800" dirty="0" smtClean="0">
                <a:sym typeface="Wingdings" panose="05000000000000000000" pitchFamily="2" charset="2"/>
              </a:rPr>
              <a:t>Review the handout </a:t>
            </a:r>
            <a:r>
              <a:rPr lang="en-US" altLang="zh-TW" sz="1800" dirty="0">
                <a:sym typeface="Wingdings" panose="05000000000000000000" pitchFamily="2" charset="2"/>
              </a:rPr>
              <a:t>material </a:t>
            </a:r>
            <a:r>
              <a:rPr lang="en-US" altLang="zh-TW" sz="1800" dirty="0" smtClean="0">
                <a:sym typeface="Wingdings" panose="05000000000000000000" pitchFamily="2" charset="2"/>
              </a:rPr>
              <a:t>: Emerging </a:t>
            </a:r>
            <a:r>
              <a:rPr lang="en-US" altLang="zh-TW" sz="1800" dirty="0">
                <a:sym typeface="Wingdings" panose="05000000000000000000" pitchFamily="2" charset="2"/>
              </a:rPr>
              <a:t>Technology Trend </a:t>
            </a:r>
            <a:r>
              <a:rPr lang="en-US" altLang="zh-TW" sz="1800" dirty="0">
                <a:sym typeface="Wingdings" panose="05000000000000000000" pitchFamily="2" charset="2"/>
                <a:hlinkClick r:id="rId3"/>
              </a:rPr>
              <a:t>http://</a:t>
            </a:r>
            <a:r>
              <a:rPr lang="en-US" altLang="zh-TW" sz="1800" dirty="0" smtClean="0">
                <a:sym typeface="Wingdings" panose="05000000000000000000" pitchFamily="2" charset="2"/>
                <a:hlinkClick r:id="rId3"/>
              </a:rPr>
              <a:t>danieleewww.yolasite.com/2018-mgb070.php</a:t>
            </a:r>
            <a:r>
              <a:rPr lang="en-US" altLang="zh-TW" sz="1800" dirty="0" smtClean="0">
                <a:sym typeface="Wingdings" panose="05000000000000000000" pitchFamily="2" charset="2"/>
              </a:rPr>
              <a:t> to get familiar with the information about the tipping point and predict if your favorite company could squeeze into the “Chasm” stage.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altLang="zh-TW" sz="1800" dirty="0" smtClean="0">
                <a:sym typeface="Wingdings" panose="05000000000000000000" pitchFamily="2" charset="2"/>
              </a:rPr>
              <a:t>Prepare questionnaires in advance for Q&amp;A session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altLang="zh-TW" sz="1800" dirty="0" smtClean="0">
                <a:sym typeface="Wingdings" panose="05000000000000000000" pitchFamily="2" charset="2"/>
              </a:rPr>
              <a:t>Presentation Arrangement</a:t>
            </a:r>
            <a:r>
              <a:rPr lang="en-US" altLang="zh-TW" sz="1800" dirty="0">
                <a:sym typeface="Wingdings"/>
              </a:rPr>
              <a:t> </a:t>
            </a:r>
            <a:r>
              <a:rPr lang="en-US" altLang="zh-TW" sz="1800" dirty="0" smtClean="0">
                <a:sym typeface="Wingdings"/>
              </a:rPr>
              <a:t>(recommended): arrange a group leader to moderate the presentation and Q &amp; A session, and each team member should carry certain part of presentation, if possible. </a:t>
            </a:r>
            <a:endParaRPr lang="en-US" altLang="zh-TW" sz="1800" dirty="0" smtClean="0">
              <a:sym typeface="Wingdings" panose="05000000000000000000" pitchFamily="2" charset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1200" y="846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77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22324</TotalTime>
  <Words>273</Words>
  <Application>Microsoft Macintosh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  <vt:variant>
        <vt:lpstr>Custom Shows</vt:lpstr>
      </vt:variant>
      <vt:variant>
        <vt:i4>1</vt:i4>
      </vt:variant>
    </vt:vector>
  </HeadingPairs>
  <TitlesOfParts>
    <vt:vector size="8" baseType="lpstr">
      <vt:lpstr>Calibri</vt:lpstr>
      <vt:lpstr>Wingdings</vt:lpstr>
      <vt:lpstr>新細明體</vt:lpstr>
      <vt:lpstr>Arial</vt:lpstr>
      <vt:lpstr>自訂設計</vt:lpstr>
      <vt:lpstr>Assignment for next week (9/20)</vt:lpstr>
      <vt:lpstr>Presentation and Q&amp;A Guideline</vt:lpstr>
      <vt:lpstr>自訂放映1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 Topics “International Business and Enterprise”</dc:title>
  <dc:creator>dlee</dc:creator>
  <cp:lastModifiedBy>Microsoft Office User</cp:lastModifiedBy>
  <cp:revision>974</cp:revision>
  <dcterms:created xsi:type="dcterms:W3CDTF">2009-10-28T05:58:26Z</dcterms:created>
  <dcterms:modified xsi:type="dcterms:W3CDTF">2018-09-14T10:09:44Z</dcterms:modified>
</cp:coreProperties>
</file>