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</p:sldMasterIdLst>
  <p:notesMasterIdLst>
    <p:notesMasterId r:id="rId11"/>
  </p:notesMasterIdLst>
  <p:sldIdLst>
    <p:sldId id="256" r:id="rId3"/>
    <p:sldId id="286" r:id="rId4"/>
    <p:sldId id="287" r:id="rId5"/>
    <p:sldId id="275" r:id="rId6"/>
    <p:sldId id="273" r:id="rId7"/>
    <p:sldId id="285" r:id="rId8"/>
    <p:sldId id="281" r:id="rId9"/>
    <p:sldId id="284" r:id="rId10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新細明體" charset="0"/>
        <a:cs typeface="新細明體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新細明體" charset="0"/>
        <a:cs typeface="新細明體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新細明體" charset="0"/>
        <a:cs typeface="新細明體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新細明體" charset="0"/>
        <a:cs typeface="新細明體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新細明體" charset="0"/>
        <a:cs typeface="新細明體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新細明體" charset="0"/>
        <a:cs typeface="新細明體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新細明體" charset="0"/>
        <a:cs typeface="新細明體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新細明體" charset="0"/>
        <a:cs typeface="新細明體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0"/>
    <p:restoredTop sz="94601"/>
  </p:normalViewPr>
  <p:slideViewPr>
    <p:cSldViewPr>
      <p:cViewPr>
        <p:scale>
          <a:sx n="90" d="100"/>
          <a:sy n="90" d="100"/>
        </p:scale>
        <p:origin x="1560" y="10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1CA230E-45DA-864C-B671-92794B9643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74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宋体" charset="0"/>
        <a:cs typeface="宋体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宋体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宋体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宋体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宋体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A9033448-2AF5-094F-8F99-9B2B8FB621A4}" type="slidenum">
              <a:rPr kumimoji="0" lang="en-US" altLang="zh-CN" sz="140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1</a:t>
            </a:fld>
            <a:endParaRPr kumimoji="0" lang="en-US" altLang="zh-CN" sz="14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zh-CN" altLang="en-US" smtClean="0">
              <a:cs typeface="+mn-cs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fld id="{7151B322-D6C5-9A47-9099-EE0C7DB8F957}" type="slidenum">
              <a:rPr kumimoji="0" lang="en-US" altLang="zh-CN" sz="140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defRPr/>
              </a:pPr>
              <a:t>1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x-none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x-none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0"/>
              </a:defRPr>
            </a:lvl1pPr>
          </a:lstStyle>
          <a:p>
            <a:pPr>
              <a:defRPr/>
            </a:pPr>
            <a:r>
              <a:rPr lang="en-US"/>
              <a:t>5/18/17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4DA1-427B-EF49-A303-54EBA25CED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496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x-none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x-none" smtClean="0"/>
              <a:t>单击此处编辑母版文本样式</a:t>
            </a:r>
          </a:p>
          <a:p>
            <a:pPr lvl="1"/>
            <a:r>
              <a:rPr lang="zh-CN" altLang="x-none" smtClean="0"/>
              <a:t>二级</a:t>
            </a:r>
          </a:p>
          <a:p>
            <a:pPr lvl="2"/>
            <a:r>
              <a:rPr lang="zh-CN" altLang="x-none" smtClean="0"/>
              <a:t>三级</a:t>
            </a:r>
          </a:p>
          <a:p>
            <a:pPr lvl="3"/>
            <a:r>
              <a:rPr lang="zh-CN" altLang="x-none" smtClean="0"/>
              <a:t>四级</a:t>
            </a:r>
          </a:p>
          <a:p>
            <a:pPr lvl="4"/>
            <a:r>
              <a:rPr lang="zh-CN" altLang="x-none" smtClean="0"/>
              <a:t>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0"/>
              </a:defRPr>
            </a:lvl1pPr>
          </a:lstStyle>
          <a:p>
            <a:pPr>
              <a:defRPr/>
            </a:pPr>
            <a:r>
              <a:rPr lang="en-US"/>
              <a:t>5/18/17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3A377-F36D-5445-958C-2019DF2D26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498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zh-CN" altLang="x-none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zh-CN" altLang="x-none" smtClean="0"/>
              <a:t>单击此处编辑母版文本样式</a:t>
            </a:r>
          </a:p>
          <a:p>
            <a:pPr lvl="1"/>
            <a:r>
              <a:rPr lang="zh-CN" altLang="x-none" smtClean="0"/>
              <a:t>二级</a:t>
            </a:r>
          </a:p>
          <a:p>
            <a:pPr lvl="2"/>
            <a:r>
              <a:rPr lang="zh-CN" altLang="x-none" smtClean="0"/>
              <a:t>三级</a:t>
            </a:r>
          </a:p>
          <a:p>
            <a:pPr lvl="3"/>
            <a:r>
              <a:rPr lang="zh-CN" altLang="x-none" smtClean="0"/>
              <a:t>四级</a:t>
            </a:r>
          </a:p>
          <a:p>
            <a:pPr lvl="4"/>
            <a:r>
              <a:rPr lang="zh-CN" altLang="x-none" smtClean="0"/>
              <a:t>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0"/>
              </a:defRPr>
            </a:lvl1pPr>
          </a:lstStyle>
          <a:p>
            <a:pPr>
              <a:defRPr/>
            </a:pPr>
            <a:r>
              <a:rPr lang="en-US"/>
              <a:t>5/18/17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62E5-50F3-5846-9F27-4C6A77049F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8037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zh-CN" altLang="x-none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0"/>
              </a:defRPr>
            </a:lvl1pPr>
          </a:lstStyle>
          <a:p>
            <a:pPr>
              <a:defRPr/>
            </a:pPr>
            <a:r>
              <a:rPr lang="en-US"/>
              <a:t>5/18/17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02CA-4560-274A-B2AF-5318CFF0B3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36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3433D422-C89B-D54B-ABC1-AAD95834A03F}" type="datetimeFigureOut">
              <a:rPr lang="zh-TW" altLang="en-US"/>
              <a:pPr>
                <a:defRPr/>
              </a:pPr>
              <a:t>2018/11/14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B31CD01F-8D9E-474A-AFD4-6A8BC9414C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39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AF993E36-36EB-6440-9152-2BF26541717E}" type="datetimeFigureOut">
              <a:rPr lang="zh-TW" altLang="en-US"/>
              <a:pPr>
                <a:defRPr/>
              </a:pPr>
              <a:t>2018/11/14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52DD5056-08A8-5C44-9ED7-1CD5E8FD56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188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D6036D40-8F73-A84D-A42D-D1C51E8A5A9E}" type="datetimeFigureOut">
              <a:rPr lang="zh-TW" altLang="en-US"/>
              <a:pPr>
                <a:defRPr/>
              </a:pPr>
              <a:t>2018/11/14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EE091803-8815-E24C-81D6-5A2C563FF0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844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E2560A7F-701E-1941-8F81-009499C65693}" type="datetimeFigureOut">
              <a:rPr lang="zh-TW" altLang="en-US"/>
              <a:pPr>
                <a:defRPr/>
              </a:pPr>
              <a:t>2018/11/14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969A5915-0756-0F4A-9172-AE8A2F64CA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219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A37FDBD3-25AD-DF4A-A120-7A09CA64FA63}" type="datetimeFigureOut">
              <a:rPr lang="zh-TW" altLang="en-US"/>
              <a:pPr>
                <a:defRPr/>
              </a:pPr>
              <a:t>2018/11/14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98AE56F1-2C43-A04E-BB78-2305884CAA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96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AF12C439-402D-7D4C-A440-6326AE3C9B49}" type="datetimeFigureOut">
              <a:rPr lang="zh-TW" altLang="en-US"/>
              <a:pPr>
                <a:defRPr/>
              </a:pPr>
              <a:t>2018/11/14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FD55147E-1F1B-B941-8660-C897487651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432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9B39ED50-6FDB-524F-8AAB-0FB7D4DA1BBC}" type="datetimeFigureOut">
              <a:rPr lang="zh-TW" altLang="en-US"/>
              <a:pPr>
                <a:defRPr/>
              </a:pPr>
              <a:t>2018/11/14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B0698AD1-1878-7B4B-8C93-65C2F92525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21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x-none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x-none" smtClean="0"/>
              <a:t>单击此处编辑母版文本样式</a:t>
            </a:r>
          </a:p>
          <a:p>
            <a:pPr lvl="1"/>
            <a:r>
              <a:rPr lang="zh-CN" altLang="x-none" smtClean="0"/>
              <a:t>二级</a:t>
            </a:r>
          </a:p>
          <a:p>
            <a:pPr lvl="2"/>
            <a:r>
              <a:rPr lang="zh-CN" altLang="x-none" smtClean="0"/>
              <a:t>三级</a:t>
            </a:r>
          </a:p>
          <a:p>
            <a:pPr lvl="3"/>
            <a:r>
              <a:rPr lang="zh-CN" altLang="x-none" smtClean="0"/>
              <a:t>四级</a:t>
            </a:r>
          </a:p>
          <a:p>
            <a:pPr lvl="4"/>
            <a:r>
              <a:rPr lang="zh-CN" altLang="x-none" smtClean="0"/>
              <a:t>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0"/>
              </a:defRPr>
            </a:lvl1pPr>
          </a:lstStyle>
          <a:p>
            <a:pPr>
              <a:defRPr/>
            </a:pPr>
            <a:r>
              <a:rPr lang="en-US"/>
              <a:t>5/18/17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27DC-FEC0-914B-A9F0-2DF28567BE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1336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60EBD624-E955-8E40-8B87-D10C78142B11}" type="datetimeFigureOut">
              <a:rPr lang="zh-TW" altLang="en-US"/>
              <a:pPr>
                <a:defRPr/>
              </a:pPr>
              <a:t>2018/11/14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17D5B45D-D69A-BF4C-BADB-56DB7CF11B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831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0576F224-118A-6341-BD31-B5419CB791BD}" type="datetimeFigureOut">
              <a:rPr lang="zh-TW" altLang="en-US"/>
              <a:pPr>
                <a:defRPr/>
              </a:pPr>
              <a:t>2018/11/14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A02DA05F-27E1-1244-959B-3842CF4D49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595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441CE4D6-AE67-C640-830C-DDCF255299B7}" type="datetimeFigureOut">
              <a:rPr lang="zh-TW" altLang="en-US"/>
              <a:pPr>
                <a:defRPr/>
              </a:pPr>
              <a:t>2018/11/14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52063496-D192-3A43-9C8B-EFC99538A0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525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ECB914DA-C015-4144-B796-FA492305CCFD}" type="datetimeFigureOut">
              <a:rPr lang="zh-TW" altLang="en-US"/>
              <a:pPr>
                <a:defRPr/>
              </a:pPr>
              <a:t>2018/11/14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/>
            </a:lvl1pPr>
          </a:lstStyle>
          <a:p>
            <a:pPr>
              <a:defRPr/>
            </a:pPr>
            <a:fld id="{5BC0833A-D4E4-0448-8A03-3EA46DEA51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59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x-none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x-none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0"/>
              </a:defRPr>
            </a:lvl1pPr>
          </a:lstStyle>
          <a:p>
            <a:pPr>
              <a:defRPr/>
            </a:pPr>
            <a:r>
              <a:rPr lang="en-US"/>
              <a:t>5/18/17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77FB-9885-1248-AC8B-D6115F8389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655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x-none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x-none" smtClean="0"/>
              <a:t>单击此处编辑母版文本样式</a:t>
            </a:r>
          </a:p>
          <a:p>
            <a:pPr lvl="1"/>
            <a:r>
              <a:rPr lang="zh-CN" altLang="x-none" smtClean="0"/>
              <a:t>二级</a:t>
            </a:r>
          </a:p>
          <a:p>
            <a:pPr lvl="2"/>
            <a:r>
              <a:rPr lang="zh-CN" altLang="x-none" smtClean="0"/>
              <a:t>三级</a:t>
            </a:r>
          </a:p>
          <a:p>
            <a:pPr lvl="3"/>
            <a:r>
              <a:rPr lang="zh-CN" altLang="x-none" smtClean="0"/>
              <a:t>四级</a:t>
            </a:r>
          </a:p>
          <a:p>
            <a:pPr lvl="4"/>
            <a:r>
              <a:rPr lang="zh-CN" altLang="x-none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x-none" smtClean="0"/>
              <a:t>单击此处编辑母版文本样式</a:t>
            </a:r>
          </a:p>
          <a:p>
            <a:pPr lvl="1"/>
            <a:r>
              <a:rPr lang="zh-CN" altLang="x-none" smtClean="0"/>
              <a:t>二级</a:t>
            </a:r>
          </a:p>
          <a:p>
            <a:pPr lvl="2"/>
            <a:r>
              <a:rPr lang="zh-CN" altLang="x-none" smtClean="0"/>
              <a:t>三级</a:t>
            </a:r>
          </a:p>
          <a:p>
            <a:pPr lvl="3"/>
            <a:r>
              <a:rPr lang="zh-CN" altLang="x-none" smtClean="0"/>
              <a:t>四级</a:t>
            </a:r>
          </a:p>
          <a:p>
            <a:pPr lvl="4"/>
            <a:r>
              <a:rPr lang="zh-CN" altLang="x-none" smtClean="0"/>
              <a:t>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0"/>
              </a:defRPr>
            </a:lvl1pPr>
          </a:lstStyle>
          <a:p>
            <a:pPr>
              <a:defRPr/>
            </a:pPr>
            <a:r>
              <a:rPr lang="en-US"/>
              <a:t>5/18/17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02D5-8367-294F-897E-21E4917393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34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x-none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x-none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x-none" smtClean="0"/>
              <a:t>单击此处编辑母版文本样式</a:t>
            </a:r>
          </a:p>
          <a:p>
            <a:pPr lvl="1"/>
            <a:r>
              <a:rPr lang="zh-CN" altLang="x-none" smtClean="0"/>
              <a:t>二级</a:t>
            </a:r>
          </a:p>
          <a:p>
            <a:pPr lvl="2"/>
            <a:r>
              <a:rPr lang="zh-CN" altLang="x-none" smtClean="0"/>
              <a:t>三级</a:t>
            </a:r>
          </a:p>
          <a:p>
            <a:pPr lvl="3"/>
            <a:r>
              <a:rPr lang="zh-CN" altLang="x-none" smtClean="0"/>
              <a:t>四级</a:t>
            </a:r>
          </a:p>
          <a:p>
            <a:pPr lvl="4"/>
            <a:r>
              <a:rPr lang="zh-CN" altLang="x-none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x-none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x-none" smtClean="0"/>
              <a:t>单击此处编辑母版文本样式</a:t>
            </a:r>
          </a:p>
          <a:p>
            <a:pPr lvl="1"/>
            <a:r>
              <a:rPr lang="zh-CN" altLang="x-none" smtClean="0"/>
              <a:t>二级</a:t>
            </a:r>
          </a:p>
          <a:p>
            <a:pPr lvl="2"/>
            <a:r>
              <a:rPr lang="zh-CN" altLang="x-none" smtClean="0"/>
              <a:t>三级</a:t>
            </a:r>
          </a:p>
          <a:p>
            <a:pPr lvl="3"/>
            <a:r>
              <a:rPr lang="zh-CN" altLang="x-none" smtClean="0"/>
              <a:t>四级</a:t>
            </a:r>
          </a:p>
          <a:p>
            <a:pPr lvl="4"/>
            <a:r>
              <a:rPr lang="zh-CN" altLang="x-none" smtClean="0"/>
              <a:t>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0"/>
              </a:defRPr>
            </a:lvl1pPr>
          </a:lstStyle>
          <a:p>
            <a:pPr>
              <a:defRPr/>
            </a:pPr>
            <a:r>
              <a:rPr lang="en-US"/>
              <a:t>5/18/17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4405-7AF7-A04F-B843-888D5E50C0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96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x-none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0"/>
              </a:defRPr>
            </a:lvl1pPr>
          </a:lstStyle>
          <a:p>
            <a:pPr>
              <a:defRPr/>
            </a:pPr>
            <a:r>
              <a:rPr lang="en-US"/>
              <a:t>5/18/17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5C9B-FABF-C945-BB51-E7BE4EFA4B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010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0"/>
              </a:defRPr>
            </a:lvl1pPr>
          </a:lstStyle>
          <a:p>
            <a:pPr>
              <a:defRPr/>
            </a:pPr>
            <a:r>
              <a:rPr lang="en-US"/>
              <a:t>5/18/17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888B-1876-954B-8B16-2D40CDF490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85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x-none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x-none" smtClean="0"/>
              <a:t>单击此处编辑母版文本样式</a:t>
            </a:r>
          </a:p>
          <a:p>
            <a:pPr lvl="1"/>
            <a:r>
              <a:rPr lang="zh-CN" altLang="x-none" smtClean="0"/>
              <a:t>二级</a:t>
            </a:r>
          </a:p>
          <a:p>
            <a:pPr lvl="2"/>
            <a:r>
              <a:rPr lang="zh-CN" altLang="x-none" smtClean="0"/>
              <a:t>三级</a:t>
            </a:r>
          </a:p>
          <a:p>
            <a:pPr lvl="3"/>
            <a:r>
              <a:rPr lang="zh-CN" altLang="x-none" smtClean="0"/>
              <a:t>四级</a:t>
            </a:r>
          </a:p>
          <a:p>
            <a:pPr lvl="4"/>
            <a:r>
              <a:rPr lang="zh-CN" altLang="x-none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x-none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0"/>
              </a:defRPr>
            </a:lvl1pPr>
          </a:lstStyle>
          <a:p>
            <a:pPr>
              <a:defRPr/>
            </a:pPr>
            <a:r>
              <a:rPr lang="en-US"/>
              <a:t>5/18/17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F5AC-7855-AB4D-9CF1-C3B4BBFB33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31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x-none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x-none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0"/>
              </a:defRPr>
            </a:lvl1pPr>
          </a:lstStyle>
          <a:p>
            <a:pPr>
              <a:defRPr/>
            </a:pPr>
            <a:r>
              <a:rPr lang="en-US"/>
              <a:t>5/18/17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C84E-0DF1-4348-B88F-3EBA4C2B01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26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D6FE62-3626-1648-BCB6-54BF482507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</p:sldLayoutIdLst>
  <p:hf sldNum="0" hdr="0" ftr="0"/>
  <p:txStyles>
    <p:titleStyle>
      <a:lvl1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+mj-lt"/>
          <a:ea typeface="新細明體" charset="0"/>
          <a:cs typeface="+mj-cs"/>
        </a:defRPr>
      </a:lvl1pPr>
      <a:lvl2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Arial" charset="0"/>
          <a:ea typeface="新細明體" charset="0"/>
          <a:cs typeface="新細明體" charset="0"/>
        </a:defRPr>
      </a:lvl2pPr>
      <a:lvl3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Arial" charset="0"/>
          <a:ea typeface="新細明體" charset="0"/>
          <a:cs typeface="新細明體" charset="0"/>
        </a:defRPr>
      </a:lvl3pPr>
      <a:lvl4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Arial" charset="0"/>
          <a:ea typeface="新細明體" charset="0"/>
          <a:cs typeface="新細明體" charset="0"/>
        </a:defRPr>
      </a:lvl4pPr>
      <a:lvl5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Arial" charset="0"/>
          <a:ea typeface="新細明體" charset="0"/>
          <a:cs typeface="新細明體" charset="0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新細明體" charset="0"/>
          <a:cs typeface="新細明體" charset="0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新細明體" charset="0"/>
          <a:cs typeface="新細明體" charset="0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新細明體" charset="0"/>
          <a:cs typeface="新細明體" charset="0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新細明體" charset="0"/>
          <a:cs typeface="新細明體" charset="0"/>
        </a:defRPr>
      </a:lvl9pPr>
    </p:titleStyle>
    <p:bodyStyle>
      <a:lvl1pPr marL="342900" indent="-342900" algn="l" defTabSz="457200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kumimoji="1" sz="3200">
          <a:solidFill>
            <a:srgbClr val="000000"/>
          </a:solidFill>
          <a:latin typeface="+mn-lt"/>
          <a:ea typeface="新細明體" charset="0"/>
          <a:cs typeface="+mn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umimoji="1"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33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hangingPunct="1">
              <a:lnSpc>
                <a:spcPct val="100000"/>
              </a:lnSpc>
              <a:buClrTx/>
              <a:buSzTx/>
              <a:buFontTx/>
              <a:buNone/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672E38-AE50-6D47-8CEF-28DC1F4EE097}" type="datetimeFigureOut">
              <a:rPr lang="zh-TW" altLang="en-US"/>
              <a:pPr>
                <a:defRPr/>
              </a:pPr>
              <a:t>2018/11/14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hangingPunct="1">
              <a:lnSpc>
                <a:spcPct val="100000"/>
              </a:lnSpc>
              <a:buClrTx/>
              <a:buSzTx/>
              <a:buFontTx/>
              <a:buNone/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hangingPunct="1">
              <a:lnSpc>
                <a:spcPct val="100000"/>
              </a:lnSpc>
              <a:buClrTx/>
              <a:buSzTx/>
              <a:buFontTx/>
              <a:buNone/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6F4D28-D503-4845-9C9B-C0CA4914C1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宋体" charset="0"/>
          <a:cs typeface="宋体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宋体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宋体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宋体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宋体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2oai/h2o-3/tree/master/h2o-py/demos" TargetMode="External"/><Relationship Id="rId4" Type="http://schemas.openxmlformats.org/officeDocument/2006/relationships/hyperlink" Target="https://github.com/turi-code/tutorials" TargetMode="External"/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www.h2o.ai/downloa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9Z20HCPnww" TargetMode="External"/><Relationship Id="rId4" Type="http://schemas.openxmlformats.org/officeDocument/2006/relationships/hyperlink" Target="https://www.youtube.com/watch?v=FmpDIaiMIeA" TargetMode="External"/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medium.com/machine-learning-for-humans/why-machine-learning-matters-6164faf1df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20938"/>
            <a:ext cx="9144000" cy="1470025"/>
          </a:xfrm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zh-CN" dirty="0" smtClean="0"/>
              <a:t>Data </a:t>
            </a:r>
            <a:r>
              <a:rPr lang="en-US" altLang="zh-CN" dirty="0" smtClean="0"/>
              <a:t>Science: </a:t>
            </a:r>
            <a:br>
              <a:rPr lang="en-US" altLang="zh-CN" dirty="0" smtClean="0"/>
            </a:br>
            <a:r>
              <a:rPr lang="en-US" altLang="zh-CN" dirty="0" smtClean="0"/>
              <a:t>Machine Learning (ML) and </a:t>
            </a:r>
            <a:br>
              <a:rPr lang="en-US" altLang="zh-CN" dirty="0" smtClean="0"/>
            </a:br>
            <a:r>
              <a:rPr lang="en-US" altLang="zh-CN" dirty="0" smtClean="0"/>
              <a:t>Deep Learning (DL)</a:t>
            </a:r>
            <a:endParaRPr kumimoji="0" lang="zh-TW" dirty="0" smtClean="0">
              <a:latin typeface="Calibri" charset="0"/>
              <a:ea typeface="+mj-ea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51050" y="4365625"/>
            <a:ext cx="6553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zh-CN" sz="2400" dirty="0">
                <a:ea typeface="宋体" charset="0"/>
                <a:cs typeface="Arial Unicode MS" charset="0"/>
              </a:rPr>
              <a:t>Future of J</a:t>
            </a:r>
          </a:p>
        </p:txBody>
      </p:sp>
      <p:sp>
        <p:nvSpPr>
          <p:cNvPr id="27652" name="文本框 3"/>
          <p:cNvSpPr txBox="1">
            <a:spLocks noChangeArrowheads="1"/>
          </p:cNvSpPr>
          <p:nvPr/>
        </p:nvSpPr>
        <p:spPr bwMode="auto">
          <a:xfrm>
            <a:off x="9963150" y="5368925"/>
            <a:ext cx="1857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zh-CN" altLang="en-US"/>
          </a:p>
        </p:txBody>
      </p:sp>
      <p:sp>
        <p:nvSpPr>
          <p:cNvPr id="27653" name="文本框 1"/>
          <p:cNvSpPr txBox="1">
            <a:spLocks noChangeArrowheads="1"/>
          </p:cNvSpPr>
          <p:nvPr/>
        </p:nvSpPr>
        <p:spPr bwMode="auto">
          <a:xfrm>
            <a:off x="1547813" y="5300663"/>
            <a:ext cx="255198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dirty="0" smtClean="0">
                <a:solidFill>
                  <a:schemeClr val="tx1"/>
                </a:solidFill>
              </a:rPr>
              <a:t> 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5721350"/>
            <a:ext cx="554461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Daniel Lee.  MGB070 2018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5/18/17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616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432682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How to handle this unstructured data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4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5/18/17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9516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7139"/>
            <a:ext cx="8748464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srgbClr val="444444"/>
                </a:solidFill>
                <a:latin typeface="Noto Serif" charset="0"/>
              </a:rPr>
              <a:t> </a:t>
            </a:r>
            <a:r>
              <a:rPr lang="en-US" sz="2000" b="1" i="1" smtClean="0">
                <a:solidFill>
                  <a:srgbClr val="444444"/>
                </a:solidFill>
                <a:latin typeface="Noto Serif" charset="0"/>
              </a:rPr>
              <a:t>Infographic </a:t>
            </a:r>
            <a:r>
              <a:rPr lang="en-US" sz="2000" b="1" i="1" dirty="0">
                <a:solidFill>
                  <a:srgbClr val="444444"/>
                </a:solidFill>
                <a:latin typeface="Noto Serif" charset="0"/>
              </a:rPr>
              <a:t>to see all the domains where Data Science is creating its impression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6016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Calibri" charset="0"/>
              </a:rPr>
              <a:t>What IS MACHINE LEARNING?</a:t>
            </a:r>
          </a:p>
        </p:txBody>
      </p:sp>
      <p:pic>
        <p:nvPicPr>
          <p:cNvPr id="31746" name="Picture 2" descr="https://bianalystblog.files.wordpress.com/2013/02/media_httpwwwdilbertc_jtdlc-scaled1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2379663"/>
            <a:ext cx="71437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-38100" y="333375"/>
            <a:ext cx="9217025" cy="936625"/>
          </a:xfrm>
        </p:spPr>
        <p:txBody>
          <a:bodyPr/>
          <a:lstStyle/>
          <a:p>
            <a:r>
              <a:rPr lang="en-US" altLang="zh-CN" sz="4000">
                <a:latin typeface="Calibri" charset="0"/>
              </a:rPr>
              <a:t>Artificial Intelligence, Machine Learning, and Deep Learning</a:t>
            </a:r>
          </a:p>
        </p:txBody>
      </p:sp>
      <p:pic>
        <p:nvPicPr>
          <p:cNvPr id="29698" name="图片 1" descr="Screen Shot 2017-06-06 at 5.0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950"/>
            <a:ext cx="91440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1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Calibri" charset="0"/>
              </a:rPr>
              <a:t>ML/DL: Open Source Platform </a:t>
            </a:r>
            <a:endParaRPr lang="zh-CN" altLang="en-US">
              <a:latin typeface="Calibri" charset="0"/>
            </a:endParaRPr>
          </a:p>
        </p:txBody>
      </p:sp>
      <p:sp>
        <p:nvSpPr>
          <p:cNvPr id="5837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Calibri" charset="0"/>
              </a:rPr>
              <a:t>H2O.ai </a:t>
            </a:r>
          </a:p>
          <a:p>
            <a:pPr lvl="1"/>
            <a:r>
              <a:rPr lang="en-US" altLang="zh-CN">
                <a:latin typeface="Calibri" charset="0"/>
              </a:rPr>
              <a:t> </a:t>
            </a:r>
            <a:r>
              <a:rPr lang="en-US" altLang="zh-CN">
                <a:latin typeface="Calibri" charset="0"/>
                <a:hlinkClick r:id="rId2"/>
              </a:rPr>
              <a:t>https://www.h2o.ai/download/</a:t>
            </a:r>
            <a:endParaRPr lang="en-US" altLang="zh-CN">
              <a:latin typeface="Calibri" charset="0"/>
            </a:endParaRPr>
          </a:p>
          <a:p>
            <a:pPr lvl="1"/>
            <a:r>
              <a:rPr lang="en-US" altLang="zh-CN">
                <a:latin typeface="Calibri" charset="0"/>
                <a:hlinkClick r:id="rId3"/>
              </a:rPr>
              <a:t>https://github.com/h2oai/h2o-3/tree/master/h2o-py/demos</a:t>
            </a:r>
            <a:endParaRPr lang="en-US" altLang="zh-CN">
              <a:latin typeface="Calibri" charset="0"/>
            </a:endParaRPr>
          </a:p>
          <a:p>
            <a:r>
              <a:rPr lang="en-US" altLang="zh-CN">
                <a:latin typeface="Calibri" charset="0"/>
              </a:rPr>
              <a:t>Turi Graphlob</a:t>
            </a:r>
          </a:p>
          <a:p>
            <a:pPr lvl="1"/>
            <a:r>
              <a:rPr lang="en-US" altLang="zh-CN">
                <a:latin typeface="Calibri" charset="0"/>
                <a:hlinkClick r:id="rId4"/>
              </a:rPr>
              <a:t>https://github.com/turi-code/tutorials</a:t>
            </a:r>
            <a:endParaRPr lang="en-US" altLang="zh-CN">
              <a:latin typeface="Calibri" charset="0"/>
            </a:endParaRPr>
          </a:p>
          <a:p>
            <a:pPr lvl="1"/>
            <a:r>
              <a:rPr lang="en-US" altLang="zh-CN">
                <a:latin typeface="Calibri" charset="0"/>
              </a:rPr>
              <a:t>https://turi.com/</a:t>
            </a:r>
            <a:endParaRPr lang="zh-CN" alt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</a:rPr>
              <a:t>Assignments</a:t>
            </a:r>
            <a:r>
              <a:rPr lang="en-US" altLang="zh-CN" smtClean="0">
                <a:latin typeface="Calibri" charset="0"/>
              </a:rPr>
              <a:t>: Conceptual review </a:t>
            </a:r>
            <a:endParaRPr lang="zh-CN" altLang="en-US" dirty="0">
              <a:latin typeface="Calibri" charset="0"/>
            </a:endParaRPr>
          </a:p>
        </p:txBody>
      </p:sp>
      <p:sp>
        <p:nvSpPr>
          <p:cNvPr id="60418" name="内容占位符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/>
          <a:lstStyle/>
          <a:p>
            <a:r>
              <a:rPr lang="en-US" altLang="zh-CN" dirty="0">
                <a:latin typeface="Calibri" charset="0"/>
                <a:hlinkClick r:id="rId2"/>
              </a:rPr>
              <a:t>https://www.youtube.com/watch?v=VUrqddjkxok</a:t>
            </a:r>
          </a:p>
          <a:p>
            <a:r>
              <a:rPr lang="en-US" altLang="zh-CN" dirty="0" smtClean="0">
                <a:latin typeface="Calibri" charset="0"/>
                <a:hlinkClick r:id="rId2"/>
              </a:rPr>
              <a:t>https</a:t>
            </a:r>
            <a:r>
              <a:rPr lang="en-US" altLang="zh-CN" dirty="0">
                <a:latin typeface="Calibri" charset="0"/>
                <a:hlinkClick r:id="rId2"/>
              </a:rPr>
              <a:t>://</a:t>
            </a:r>
            <a:r>
              <a:rPr lang="en-US" altLang="zh-CN" dirty="0" smtClean="0">
                <a:latin typeface="Calibri" charset="0"/>
                <a:hlinkClick r:id="rId2"/>
              </a:rPr>
              <a:t>medium.com/machine-learning-for-humans/why-machine-learning-matters-6164faf1df12</a:t>
            </a:r>
            <a:endParaRPr lang="en-US" altLang="zh-CN" dirty="0" smtClean="0">
              <a:latin typeface="Calibri" charset="0"/>
            </a:endParaRPr>
          </a:p>
          <a:p>
            <a:r>
              <a:rPr lang="en-US" altLang="zh-CN" dirty="0">
                <a:latin typeface="Calibri" charset="0"/>
                <a:hlinkClick r:id="rId3"/>
              </a:rPr>
              <a:t>https://www.youtube.com/watch?v=Q9Z20HCPnww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  <a:hlinkClick r:id="rId4"/>
              </a:rPr>
              <a:t>https://</a:t>
            </a:r>
            <a:r>
              <a:rPr lang="en-US" altLang="zh-CN" dirty="0" smtClean="0">
                <a:latin typeface="Calibri" charset="0"/>
                <a:hlinkClick r:id="rId4"/>
              </a:rPr>
              <a:t>www.youtube.com/watch?v=FmpDIaiMIeA</a:t>
            </a:r>
            <a:endParaRPr lang="en-US" altLang="zh-CN" dirty="0" smtClean="0">
              <a:latin typeface="Calibri" charset="0"/>
            </a:endParaRPr>
          </a:p>
          <a:p>
            <a:endParaRPr lang="zh-CN" altLang="en-US" dirty="0">
              <a:latin typeface="Calibri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">
      <a:majorFont>
        <a:latin typeface="Arial"/>
        <a:ea typeface="新細明體"/>
        <a:cs typeface="新細明體"/>
      </a:majorFont>
      <a:minorFont>
        <a:latin typeface="Calibri"/>
        <a:ea typeface="新細明體"/>
        <a:cs typeface="新細明體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宋体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宋体" charset="0"/>
            <a:cs typeface="Arial Unicode MS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3736</TotalTime>
  <Words>75</Words>
  <Application>Microsoft Macintosh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Unicode MS</vt:lpstr>
      <vt:lpstr>Calibri</vt:lpstr>
      <vt:lpstr>Noto Serif</vt:lpstr>
      <vt:lpstr>Times New Roman</vt:lpstr>
      <vt:lpstr>宋体</vt:lpstr>
      <vt:lpstr>新細明體</vt:lpstr>
      <vt:lpstr>Arial</vt:lpstr>
      <vt:lpstr>Office 主题</vt:lpstr>
      <vt:lpstr>自訂設計</vt:lpstr>
      <vt:lpstr>Data Science:  Machine Learning (ML) and  Deep Learning (DL)</vt:lpstr>
      <vt:lpstr>PowerPoint Presentation</vt:lpstr>
      <vt:lpstr>PowerPoint Presentation</vt:lpstr>
      <vt:lpstr>What IS MACHINE LEARNING?</vt:lpstr>
      <vt:lpstr>Artificial Intelligence, Machine Learning, and Deep Learning</vt:lpstr>
      <vt:lpstr>PowerPoint Presentation</vt:lpstr>
      <vt:lpstr>ML/DL: Open Source Platform </vt:lpstr>
      <vt:lpstr>Assignments: Conceptual review 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Jobs</dc:title>
  <cp:lastModifiedBy>Microsoft Office User</cp:lastModifiedBy>
  <cp:revision>91</cp:revision>
  <cp:lastPrinted>1601-01-01T00:00:00Z</cp:lastPrinted>
  <dcterms:created xsi:type="dcterms:W3CDTF">1601-01-01T00:00:00Z</dcterms:created>
  <dcterms:modified xsi:type="dcterms:W3CDTF">2018-11-14T02:53:46Z</dcterms:modified>
</cp:coreProperties>
</file>