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0"/>
  </p:notesMasterIdLst>
  <p:sldIdLst>
    <p:sldId id="520" r:id="rId2"/>
    <p:sldId id="532" r:id="rId3"/>
    <p:sldId id="538" r:id="rId4"/>
    <p:sldId id="522" r:id="rId5"/>
    <p:sldId id="526" r:id="rId6"/>
    <p:sldId id="523" r:id="rId7"/>
    <p:sldId id="527" r:id="rId8"/>
    <p:sldId id="528" r:id="rId9"/>
    <p:sldId id="525" r:id="rId10"/>
    <p:sldId id="529" r:id="rId11"/>
    <p:sldId id="530" r:id="rId12"/>
    <p:sldId id="531" r:id="rId13"/>
    <p:sldId id="533" r:id="rId14"/>
    <p:sldId id="534" r:id="rId15"/>
    <p:sldId id="536" r:id="rId16"/>
    <p:sldId id="537" r:id="rId17"/>
    <p:sldId id="524" r:id="rId18"/>
    <p:sldId id="535" r:id="rId19"/>
  </p:sldIdLst>
  <p:sldSz cx="9144000" cy="6858000" type="screen4x3"/>
  <p:notesSz cx="6858000" cy="9144000"/>
  <p:custShowLst>
    <p:custShow name="自訂放映1" id="0">
      <p:sldLst/>
    </p:custShow>
  </p:custShow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CD7"/>
    <a:srgbClr val="FF9900"/>
    <a:srgbClr val="F81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/>
    <p:restoredTop sz="99511" autoAdjust="0"/>
  </p:normalViewPr>
  <p:slideViewPr>
    <p:cSldViewPr>
      <p:cViewPr>
        <p:scale>
          <a:sx n="150" d="100"/>
          <a:sy n="150" d="100"/>
        </p:scale>
        <p:origin x="100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54006" cy="54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F9B2C2C-32E8-476A-85CB-F9D50B0EFF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4771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B2C2C-32E8-476A-85CB-F9D50B0EFFA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32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B2C2C-32E8-476A-85CB-F9D50B0EFFA5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146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2017/9/19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2017/9/19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2017/9/19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2017/9/19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2017/9/19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2017/9/19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2017/9/19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2017/9/19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2017/9/19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2017/9/19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2017/9/19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8F2F-FBA4-488B-B57C-38DE3688855E}" type="datetimeFigureOut">
              <a:rPr lang="zh-TW" altLang="en-US" smtClean="0"/>
              <a:pPr/>
              <a:t>2017/9/19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2o.ai/download/h2o/desktop" TargetMode="External"/><Relationship Id="rId4" Type="http://schemas.openxmlformats.org/officeDocument/2006/relationships/hyperlink" Target="https://gallery.cortanaintelligence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ebcache.googleusercontent.com/search?q=cache:2KjIwDuvLLEJ:https://turi.com/learn/gallery+&amp;cd=1&amp;hl=zh-TW&amp;ct=clnk&amp;gl=tw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rezi.com/signup/public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 smtClean="0"/>
              <a:t>Technology and Industry/Business</a:t>
            </a:r>
            <a:endParaRPr lang="en-US" altLang="zh-TW" dirty="0" smtClean="0">
              <a:solidFill>
                <a:srgbClr val="173CD7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776252" y="4941888"/>
            <a:ext cx="54041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http://</a:t>
            </a:r>
            <a:r>
              <a:rPr lang="en-US" altLang="zh-TW" dirty="0" smtClean="0"/>
              <a:t>danieleewww.yolasite.com/2017-mgb070.php</a:t>
            </a:r>
          </a:p>
          <a:p>
            <a:pPr algn="ctr"/>
            <a:r>
              <a:rPr lang="en-US" altLang="zh-TW" dirty="0" err="1" smtClean="0"/>
              <a:t>danieleewww@gmail.com</a:t>
            </a:r>
            <a:endParaRPr lang="en-US" altLang="zh-TW" dirty="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059113" y="4365625"/>
            <a:ext cx="2967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/>
              <a:t>Daniel Hao Tien 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Mirror for Conventional Toilet Cleaning</a:t>
            </a:r>
            <a:endParaRPr lang="zh-TW" altLang="en-US" dirty="0"/>
          </a:p>
        </p:txBody>
      </p:sp>
      <p:pic>
        <p:nvPicPr>
          <p:cNvPr id="4" name="內容版面配置區 3" descr="Mirror for toilet clea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Camera for Toilet Cleaning</a:t>
            </a:r>
            <a:endParaRPr lang="zh-TW" altLang="en-US" dirty="0"/>
          </a:p>
        </p:txBody>
      </p:sp>
      <p:pic>
        <p:nvPicPr>
          <p:cNvPr id="4" name="內容版面配置區 3" descr="camera for toilet clea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4568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From sticks, motorbikes, mirror, camera….. 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i="1" dirty="0" smtClean="0"/>
              <a:t>What lead to us?</a:t>
            </a:r>
            <a:br>
              <a:rPr lang="en-US" altLang="zh-TW" i="1" dirty="0" smtClean="0"/>
            </a:br>
            <a:endParaRPr lang="zh-TW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526" y="274638"/>
            <a:ext cx="8694966" cy="1143000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Project example: “Egg Replacement” mission is making the egg without dependency on animals.</a:t>
            </a:r>
            <a:endParaRPr lang="zh-TW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1646802"/>
            <a:ext cx="8532948" cy="486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---cont.  “What’s your takes on this”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Romantic</a:t>
            </a:r>
          </a:p>
          <a:p>
            <a:r>
              <a:rPr lang="en-US" altLang="zh-TW" dirty="0" smtClean="0"/>
              <a:t>Classical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018" y="2132856"/>
            <a:ext cx="29146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680012" y="1700808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i="1" u="sng" dirty="0" smtClean="0"/>
              <a:t>Massive Opportunity</a:t>
            </a:r>
            <a:endParaRPr lang="zh-TW" altLang="en-US" sz="2400" b="1" i="1" u="sng" dirty="0"/>
          </a:p>
        </p:txBody>
      </p:sp>
      <p:sp>
        <p:nvSpPr>
          <p:cNvPr id="6" name="文字方塊 5"/>
          <p:cNvSpPr txBox="1"/>
          <p:nvPr/>
        </p:nvSpPr>
        <p:spPr>
          <a:xfrm>
            <a:off x="197514" y="6075294"/>
            <a:ext cx="5737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google</a:t>
            </a:r>
            <a:r>
              <a:rPr lang="en-US" altLang="zh-TW" dirty="0" smtClean="0"/>
              <a:t> “Just Mayo, Just Cookies, </a:t>
            </a:r>
            <a:r>
              <a:rPr lang="en-US" altLang="zh-TW" smtClean="0"/>
              <a:t>Just Cookie Dough</a:t>
            </a:r>
            <a:r>
              <a:rPr lang="en-US" altLang="zh-TW" dirty="0" smtClean="0"/>
              <a:t>” </a:t>
            </a:r>
          </a:p>
          <a:p>
            <a:r>
              <a:rPr lang="en-US" altLang="zh-TW" dirty="0" smtClean="0"/>
              <a:t>of Hampton Creek Inc. for reference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Automated Society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Repetitive Job</a:t>
            </a:r>
          </a:p>
          <a:p>
            <a:r>
              <a:rPr lang="en-US" altLang="zh-TW" dirty="0" smtClean="0"/>
              <a:t>Cognitive Job</a:t>
            </a:r>
          </a:p>
          <a:p>
            <a:r>
              <a:rPr lang="en-US" altLang="zh-TW" dirty="0" err="1" smtClean="0"/>
              <a:t>Whatelse</a:t>
            </a:r>
            <a:r>
              <a:rPr lang="en-US" altLang="zh-TW" dirty="0" smtClean="0"/>
              <a:t>!</a:t>
            </a:r>
          </a:p>
          <a:p>
            <a:r>
              <a:rPr lang="en-US" altLang="zh-TW" dirty="0" smtClean="0"/>
              <a:t>Last Job </a:t>
            </a:r>
            <a:r>
              <a:rPr lang="en-US" altLang="zh-TW" dirty="0"/>
              <a:t>on Earth http://www.theguardian.com/sustainable-business/video/2016/feb/17/last-job-on-earth-automation-robots-unemployment-animation-video?CMP=embed_video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068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Seamless Interactive Society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Human-to-Human</a:t>
            </a:r>
          </a:p>
          <a:p>
            <a:pPr lvl="1"/>
            <a:r>
              <a:rPr lang="en-US" altLang="zh-TW" dirty="0" smtClean="0"/>
              <a:t>Twitter</a:t>
            </a:r>
          </a:p>
          <a:p>
            <a:pPr lvl="1"/>
            <a:r>
              <a:rPr lang="en-US" altLang="zh-TW" dirty="0" smtClean="0"/>
              <a:t>Facebook</a:t>
            </a:r>
          </a:p>
          <a:p>
            <a:r>
              <a:rPr lang="en-US" altLang="zh-TW" dirty="0"/>
              <a:t>Human-to-Machine</a:t>
            </a:r>
          </a:p>
          <a:p>
            <a:pPr lvl="1"/>
            <a:r>
              <a:rPr lang="en-US" altLang="zh-TW" dirty="0"/>
              <a:t>Apple Siri</a:t>
            </a:r>
          </a:p>
          <a:p>
            <a:pPr lvl="1"/>
            <a:r>
              <a:rPr lang="en-US" altLang="zh-TW" dirty="0"/>
              <a:t>Google Now</a:t>
            </a:r>
          </a:p>
          <a:p>
            <a:pPr lvl="1"/>
            <a:r>
              <a:rPr lang="en-US" altLang="zh-TW" dirty="0"/>
              <a:t>Amazon </a:t>
            </a:r>
            <a:r>
              <a:rPr lang="en-US" altLang="zh-TW" dirty="0" smtClean="0"/>
              <a:t>Alexa</a:t>
            </a:r>
          </a:p>
          <a:p>
            <a:r>
              <a:rPr lang="en-US" altLang="zh-TW" dirty="0" smtClean="0"/>
              <a:t>Machine-to-Human</a:t>
            </a:r>
          </a:p>
          <a:p>
            <a:pPr lvl="1"/>
            <a:r>
              <a:rPr lang="en-US" altLang="zh-TW" dirty="0" err="1" smtClean="0"/>
              <a:t>Robot@Home</a:t>
            </a:r>
            <a:r>
              <a:rPr lang="en-US" altLang="zh-TW" dirty="0" smtClean="0"/>
              <a:t>/Service</a:t>
            </a:r>
          </a:p>
          <a:p>
            <a:r>
              <a:rPr lang="en-US" altLang="zh-TW" dirty="0" smtClean="0"/>
              <a:t>Machine-to-Machine</a:t>
            </a:r>
          </a:p>
          <a:p>
            <a:pPr lvl="1"/>
            <a:r>
              <a:rPr lang="en-US" altLang="zh-TW" dirty="0" smtClean="0"/>
              <a:t>Driverless Vehicle</a:t>
            </a:r>
          </a:p>
          <a:p>
            <a:pPr lvl="1"/>
            <a:r>
              <a:rPr lang="en-US" altLang="zh-TW" dirty="0" smtClean="0"/>
              <a:t>Automated Factory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3799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we are going to proceed!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Your thinking and feedback</a:t>
            </a:r>
          </a:p>
          <a:p>
            <a:r>
              <a:rPr lang="en-US" altLang="zh-TW" dirty="0" smtClean="0"/>
              <a:t>Fun Project: </a:t>
            </a:r>
            <a:r>
              <a:rPr lang="en-US" altLang="zh-TW" dirty="0"/>
              <a:t>team effort or </a:t>
            </a:r>
            <a:r>
              <a:rPr lang="en-US" altLang="zh-TW" dirty="0" smtClean="0"/>
              <a:t>individual(option)</a:t>
            </a:r>
          </a:p>
          <a:p>
            <a:pPr lvl="1"/>
            <a:r>
              <a:rPr lang="en-US" altLang="zh-TW" dirty="0" smtClean="0"/>
              <a:t>Ideas for startup, product, and business etc…</a:t>
            </a:r>
          </a:p>
          <a:p>
            <a:pPr lvl="1"/>
            <a:r>
              <a:rPr lang="en-US" altLang="zh-TW" dirty="0" smtClean="0"/>
              <a:t>Hand-on projects on analytics by using machine learning or deep </a:t>
            </a:r>
            <a:r>
              <a:rPr lang="en-US" altLang="zh-TW" smtClean="0"/>
              <a:t>learning tools ! </a:t>
            </a:r>
            <a:r>
              <a:rPr lang="en-US" altLang="zh-TW" dirty="0" smtClean="0"/>
              <a:t>(no programming experience needed)</a:t>
            </a:r>
          </a:p>
          <a:p>
            <a:pPr lvl="2"/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://webcache.googleusercontent.com/search?q=cache:2KjIwDuvLLEJ:https://turi.com/learn/gallery+&amp;</a:t>
            </a:r>
            <a:r>
              <a:rPr lang="en-US" altLang="zh-TW" dirty="0" smtClean="0">
                <a:hlinkClick r:id="rId2"/>
              </a:rPr>
              <a:t>cd=1&amp;hl=zh-TW&amp;ct=clnk&amp;gl=tw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www.h2o.ai/download/h2o/desktop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4"/>
              </a:rPr>
              <a:t>https://gallery.cortanaintelligence.com/</a:t>
            </a:r>
            <a:endParaRPr lang="en-US" altLang="zh-TW" dirty="0"/>
          </a:p>
          <a:p>
            <a:pPr marL="914400" lvl="2" indent="0">
              <a:buNone/>
            </a:pPr>
            <a:endParaRPr lang="en-US" altLang="zh-TW" dirty="0"/>
          </a:p>
          <a:p>
            <a:pPr lvl="2"/>
            <a:endParaRPr lang="en-US" altLang="zh-TW" dirty="0" smtClean="0"/>
          </a:p>
          <a:p>
            <a:pPr marL="914400" lvl="2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536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Assignment for next week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Case Study and Discussion: "Which Company </a:t>
            </a:r>
            <a:r>
              <a:rPr lang="en-US" altLang="zh-TW" dirty="0" smtClean="0"/>
              <a:t>and  </a:t>
            </a:r>
            <a:r>
              <a:rPr lang="en-US" altLang="zh-TW" dirty="0"/>
              <a:t>which Technology will be on your Top List for the next </a:t>
            </a:r>
            <a:r>
              <a:rPr lang="en-US" altLang="zh-TW" dirty="0" smtClean="0"/>
              <a:t>10-year“  </a:t>
            </a:r>
            <a:r>
              <a:rPr lang="en-US" altLang="zh-TW" dirty="0" smtClean="0">
                <a:sym typeface="Wingdings" panose="05000000000000000000" pitchFamily="2" charset="2"/>
              </a:rPr>
              <a:t> refer to course website link and prepare for 15min. presentation and 5min. Q&amp;A(as a host)</a:t>
            </a:r>
          </a:p>
          <a:p>
            <a:r>
              <a:rPr lang="en-US" altLang="zh-TW" dirty="0" smtClean="0">
                <a:sym typeface="Wingdings" panose="05000000000000000000" pitchFamily="2" charset="2"/>
              </a:rPr>
              <a:t>Recommend using Prezi style </a:t>
            </a:r>
            <a:r>
              <a:rPr lang="en-US" altLang="zh-TW" dirty="0">
                <a:sym typeface="Wingdings" panose="05000000000000000000" pitchFamily="2" charset="2"/>
              </a:rPr>
              <a:t>of presentation </a:t>
            </a:r>
            <a:r>
              <a:rPr lang="en-US" altLang="zh-TW" dirty="0">
                <a:sym typeface="Wingdings" panose="05000000000000000000" pitchFamily="2" charset="2"/>
                <a:hlinkClick r:id="rId2"/>
              </a:rPr>
              <a:t>https://prezi.com/signup/public</a:t>
            </a:r>
            <a:r>
              <a:rPr lang="en-US" altLang="zh-TW" dirty="0" smtClean="0">
                <a:sym typeface="Wingdings" panose="05000000000000000000" pitchFamily="2" charset="2"/>
                <a:hlinkClick r:id="rId2"/>
              </a:rPr>
              <a:t>/</a:t>
            </a:r>
            <a:r>
              <a:rPr lang="en-US" altLang="zh-TW" dirty="0" smtClean="0">
                <a:sym typeface="Wingdings" panose="05000000000000000000" pitchFamily="2" charset="2"/>
              </a:rPr>
              <a:t>  (for free and open)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39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What you want from this course!</a:t>
            </a:r>
            <a:endParaRPr lang="zh-TW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49742" y="3600450"/>
            <a:ext cx="4266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 and Take!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4293096"/>
            <a:ext cx="486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 Take Lead and Explore!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37874" y="5070475"/>
            <a:ext cx="4860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 Take Action and Do Problem Solving with User-Friendly Technology Tool!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141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Course Topics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zh-CN" dirty="0" smtClean="0"/>
              <a:t>Technology Trend</a:t>
            </a:r>
          </a:p>
          <a:p>
            <a:r>
              <a:rPr kumimoji="1" lang="en-US" altLang="zh-CN" dirty="0" smtClean="0"/>
              <a:t>Future Jobs</a:t>
            </a:r>
          </a:p>
          <a:p>
            <a:r>
              <a:rPr kumimoji="1" lang="en-US" altLang="zh-CN" dirty="0" smtClean="0"/>
              <a:t>Automated Future</a:t>
            </a:r>
          </a:p>
          <a:p>
            <a:r>
              <a:rPr kumimoji="1" lang="en-US" altLang="zh-CN" dirty="0" smtClean="0"/>
              <a:t>Digital Enterprise </a:t>
            </a:r>
          </a:p>
          <a:p>
            <a:r>
              <a:rPr kumimoji="1" lang="en-US" altLang="zh-CN" dirty="0" smtClean="0"/>
              <a:t>Industry 4.0</a:t>
            </a:r>
          </a:p>
          <a:p>
            <a:r>
              <a:rPr kumimoji="1" lang="en-US" altLang="zh-CN" dirty="0"/>
              <a:t>Behavioral Science and </a:t>
            </a:r>
            <a:r>
              <a:rPr kumimoji="1" lang="en-US" altLang="zh-CN" dirty="0" smtClean="0"/>
              <a:t>Persuasive </a:t>
            </a:r>
            <a:r>
              <a:rPr kumimoji="1" lang="en-US" altLang="zh-CN" dirty="0"/>
              <a:t>Technology</a:t>
            </a:r>
            <a:endParaRPr kumimoji="1" lang="en-US" altLang="zh-CN" dirty="0" smtClean="0"/>
          </a:p>
          <a:p>
            <a:r>
              <a:rPr kumimoji="1" lang="en-US" altLang="zh-CN" dirty="0"/>
              <a:t>Machine Learning (ML) and Deep Learning (DL</a:t>
            </a:r>
            <a:r>
              <a:rPr kumimoji="1" lang="en-US" altLang="zh-CN" dirty="0" smtClean="0"/>
              <a:t>)</a:t>
            </a:r>
          </a:p>
          <a:p>
            <a:r>
              <a:rPr kumimoji="1" lang="en-US" altLang="zh-CN" dirty="0" smtClean="0"/>
              <a:t>Data Driven Decision Making (DDDM) Processes  </a:t>
            </a:r>
          </a:p>
          <a:p>
            <a:r>
              <a:rPr kumimoji="1" lang="en-US" altLang="zh-CN" dirty="0"/>
              <a:t>Culinary Technology and Reinvention of Food Recipes; Case Study and Discussion: "Digitized Your Favorite </a:t>
            </a:r>
            <a:r>
              <a:rPr kumimoji="1" lang="en-US" altLang="zh-CN" dirty="0" smtClean="0"/>
              <a:t>Recipe”</a:t>
            </a:r>
          </a:p>
          <a:p>
            <a:r>
              <a:rPr kumimoji="1" lang="en-US" altLang="zh-CN" dirty="0" smtClean="0"/>
              <a:t>Hand</a:t>
            </a:r>
            <a:r>
              <a:rPr kumimoji="1" lang="en-US" altLang="zh-CN" smtClean="0"/>
              <a:t>-On Project</a:t>
            </a:r>
            <a:r>
              <a:rPr kumimoji="1" lang="en-US" altLang="zh-CN" dirty="0" smtClean="0"/>
              <a:t>: </a:t>
            </a:r>
            <a:r>
              <a:rPr kumimoji="1" lang="en-US" altLang="zh-CN" dirty="0"/>
              <a:t>Machine Learning (ML) and Deep Learning (DL) Hand-On Project </a:t>
            </a:r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205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Do You Define Technology!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Your Definition</a:t>
            </a:r>
          </a:p>
          <a:p>
            <a:r>
              <a:rPr lang="en-US" altLang="zh-TW" dirty="0"/>
              <a:t>The Merriam-Webster Dictionary offers a definition of the term: "the practical application of knowledge especially in a particular area" and "a capability given by the practical application of knowledge</a:t>
            </a:r>
            <a:r>
              <a:rPr lang="en-US" altLang="zh-TW" dirty="0" smtClean="0"/>
              <a:t>".</a:t>
            </a:r>
          </a:p>
          <a:p>
            <a:r>
              <a:rPr lang="en-US" altLang="zh-TW" dirty="0"/>
              <a:t>Technology can be most broadly defined as the entities, both material and immaterial, created by the application of mental and physical effort in order to achieve some value.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20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11200"/>
            <a:ext cx="8128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925706" y="6146800"/>
            <a:ext cx="5724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 Wild Gorillas Handy with a Stick. </a:t>
            </a:r>
            <a:r>
              <a:rPr lang="en-US" altLang="zh-TW" dirty="0" err="1"/>
              <a:t>PLoS</a:t>
            </a:r>
            <a:r>
              <a:rPr lang="en-US" altLang="zh-TW" dirty="0"/>
              <a:t> Biology Vol. 3/11/2005, e385 doi:10.1371/journal.pbio.0030385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83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Technology and Industry/Business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</a:t>
            </a:r>
            <a:r>
              <a:rPr lang="en-US" altLang="zh-TW" dirty="0" smtClean="0"/>
              <a:t>hy this!</a:t>
            </a:r>
          </a:p>
          <a:p>
            <a:r>
              <a:rPr lang="en-US" altLang="zh-TW" dirty="0" smtClean="0"/>
              <a:t>Interests….</a:t>
            </a:r>
          </a:p>
          <a:p>
            <a:r>
              <a:rPr lang="en-US" altLang="zh-TW" dirty="0" smtClean="0"/>
              <a:t>Philosophy </a:t>
            </a:r>
          </a:p>
          <a:p>
            <a:pPr lvl="1"/>
            <a:r>
              <a:rPr lang="en-US" altLang="zh-TW" dirty="0" smtClean="0"/>
              <a:t>Romantic understanding</a:t>
            </a:r>
          </a:p>
          <a:p>
            <a:pPr lvl="1"/>
            <a:r>
              <a:rPr lang="en-US" altLang="zh-TW" dirty="0" smtClean="0"/>
              <a:t>Classic understanding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84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" y="890718"/>
            <a:ext cx="8911666" cy="556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31362" y="350658"/>
            <a:ext cx="4038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/>
              <a:t>Romantic </a:t>
            </a:r>
            <a:r>
              <a:rPr lang="en-US" altLang="zh-TW" sz="2400" dirty="0" smtClean="0"/>
              <a:t>Understanding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7213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1362" y="350658"/>
            <a:ext cx="3970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 smtClean="0">
                <a:solidFill>
                  <a:prstClr val="black"/>
                </a:solidFill>
              </a:rPr>
              <a:t>Classical Understanding</a:t>
            </a:r>
            <a:endParaRPr lang="en-US" altLang="zh-TW" sz="24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2" y="1214754"/>
            <a:ext cx="7830870" cy="50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1362" y="350658"/>
            <a:ext cx="5775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 smtClean="0"/>
              <a:t>Romantic + Classical Understandings</a:t>
            </a:r>
            <a:endParaRPr lang="en-US" altLang="zh-TW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6" y="1160748"/>
            <a:ext cx="6750750" cy="50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7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17170</TotalTime>
  <Words>449</Words>
  <Application>Microsoft Macintosh PowerPoint</Application>
  <PresentationFormat>On-screen Show (4:3)</PresentationFormat>
  <Paragraphs>76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Arial</vt:lpstr>
      <vt:lpstr>Calibri</vt:lpstr>
      <vt:lpstr>Wingdings</vt:lpstr>
      <vt:lpstr>宋体</vt:lpstr>
      <vt:lpstr>新細明體</vt:lpstr>
      <vt:lpstr>自訂設計</vt:lpstr>
      <vt:lpstr>Technology and Industry/Business</vt:lpstr>
      <vt:lpstr>What you want from this course!</vt:lpstr>
      <vt:lpstr>Course Topics</vt:lpstr>
      <vt:lpstr>How Do You Define Technology!</vt:lpstr>
      <vt:lpstr>PowerPoint Presentation</vt:lpstr>
      <vt:lpstr>Technology and Industry/Business</vt:lpstr>
      <vt:lpstr>PowerPoint Presentation</vt:lpstr>
      <vt:lpstr>PowerPoint Presentation</vt:lpstr>
      <vt:lpstr>PowerPoint Presentation</vt:lpstr>
      <vt:lpstr>Mirror for Conventional Toilet Cleaning</vt:lpstr>
      <vt:lpstr>Camera for Toilet Cleaning</vt:lpstr>
      <vt:lpstr>From sticks, motorbikes, mirror, camera…..   What lead to us? </vt:lpstr>
      <vt:lpstr>Project example: “Egg Replacement” mission is making the egg without dependency on animals.</vt:lpstr>
      <vt:lpstr>---cont.  “What’s your takes on this”</vt:lpstr>
      <vt:lpstr>Automated Society</vt:lpstr>
      <vt:lpstr>Seamless Interactive Society</vt:lpstr>
      <vt:lpstr>How we are going to proceed!</vt:lpstr>
      <vt:lpstr>Assignment for next week</vt:lpstr>
      <vt:lpstr>自訂放映1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Topics “International Business and Enterprise”</dc:title>
  <dc:creator>dlee</dc:creator>
  <cp:lastModifiedBy>Microsoft Office User</cp:lastModifiedBy>
  <cp:revision>897</cp:revision>
  <dcterms:created xsi:type="dcterms:W3CDTF">2009-10-28T05:58:26Z</dcterms:created>
  <dcterms:modified xsi:type="dcterms:W3CDTF">2017-09-19T02:43:31Z</dcterms:modified>
</cp:coreProperties>
</file>