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520" r:id="rId2"/>
    <p:sldId id="532" r:id="rId3"/>
    <p:sldId id="522" r:id="rId4"/>
    <p:sldId id="526" r:id="rId5"/>
    <p:sldId id="523" r:id="rId6"/>
    <p:sldId id="527" r:id="rId7"/>
    <p:sldId id="528" r:id="rId8"/>
    <p:sldId id="525" r:id="rId9"/>
    <p:sldId id="529" r:id="rId10"/>
    <p:sldId id="530" r:id="rId11"/>
    <p:sldId id="531" r:id="rId12"/>
    <p:sldId id="533" r:id="rId13"/>
    <p:sldId id="534" r:id="rId14"/>
    <p:sldId id="536" r:id="rId15"/>
    <p:sldId id="537" r:id="rId16"/>
    <p:sldId id="524" r:id="rId17"/>
    <p:sldId id="535" r:id="rId18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/>
    <p:restoredTop sz="50046"/>
  </p:normalViewPr>
  <p:slideViewPr>
    <p:cSldViewPr>
      <p:cViewPr>
        <p:scale>
          <a:sx n="150" d="100"/>
          <a:sy n="150" d="100"/>
        </p:scale>
        <p:origin x="2128" y="-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46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2016/9/16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2o.ai/download/h2o/desktop" TargetMode="External"/><Relationship Id="rId4" Type="http://schemas.openxmlformats.org/officeDocument/2006/relationships/hyperlink" Target="https://gallery.cortanaintelligenc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bcache.googleusercontent.com/search?q=cache:2KjIwDuvLLEJ:https://turi.com/learn/gallery+&amp;cd=1&amp;hl=zh-TW&amp;ct=clnk&amp;gl=t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ezi.com/signup/public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Technology and Industry/Business</a:t>
            </a:r>
            <a:endParaRPr lang="en-US" altLang="zh-TW" dirty="0" smtClean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776252" y="4941888"/>
            <a:ext cx="5404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http://</a:t>
            </a:r>
            <a:r>
              <a:rPr lang="en-US" altLang="zh-TW" dirty="0" smtClean="0"/>
              <a:t>danieleewww.yolasite.com/2016-mgb070.php</a:t>
            </a:r>
          </a:p>
          <a:p>
            <a:pPr algn="ctr"/>
            <a:r>
              <a:rPr lang="en-US" altLang="zh-TW" dirty="0" err="1" smtClean="0"/>
              <a:t>danieleewww@gmail.com</a:t>
            </a:r>
            <a:endParaRPr lang="en-US" altLang="zh-TW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/>
              <a:t>Daniel Hao Tien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 for Toilet Cleaning</a:t>
            </a:r>
            <a:endParaRPr lang="zh-TW" altLang="en-US" dirty="0"/>
          </a:p>
        </p:txBody>
      </p:sp>
      <p:pic>
        <p:nvPicPr>
          <p:cNvPr id="4" name="內容版面配置區 3" descr="camera for toilet cle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568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From sticks, motorbikes, mirror, camera….. 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i="1" dirty="0" smtClean="0"/>
              <a:t>What lead to us?</a:t>
            </a:r>
            <a:br>
              <a:rPr lang="en-US" altLang="zh-TW" i="1" dirty="0" smtClean="0"/>
            </a:br>
            <a:endParaRPr lang="zh-TW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526" y="274638"/>
            <a:ext cx="8694966" cy="114300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Project example: “Egg Replacement” mission is making the egg without dependency on animals.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646802"/>
            <a:ext cx="8532948" cy="486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---cont.  “What’s your takes on this”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Romantic</a:t>
            </a:r>
          </a:p>
          <a:p>
            <a:r>
              <a:rPr lang="en-US" altLang="zh-TW" dirty="0" smtClean="0"/>
              <a:t>Classical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018" y="2132856"/>
            <a:ext cx="29146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680012" y="1700808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u="sng" dirty="0" smtClean="0"/>
              <a:t>Massive Opportunity</a:t>
            </a:r>
            <a:endParaRPr lang="zh-TW" altLang="en-US" sz="24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514" y="6075294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google</a:t>
            </a:r>
            <a:r>
              <a:rPr lang="en-US" altLang="zh-TW" dirty="0" smtClean="0"/>
              <a:t> “Just Mayo, Just Cookies, </a:t>
            </a:r>
            <a:r>
              <a:rPr lang="en-US" altLang="zh-TW" smtClean="0"/>
              <a:t>Just Cookie Dough</a:t>
            </a:r>
            <a:r>
              <a:rPr lang="en-US" altLang="zh-TW" dirty="0" smtClean="0"/>
              <a:t>” </a:t>
            </a:r>
          </a:p>
          <a:p>
            <a:r>
              <a:rPr lang="en-US" altLang="zh-TW" dirty="0" smtClean="0"/>
              <a:t>of Hampton Creek Inc. for reference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Automated Society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Repetitive Job</a:t>
            </a:r>
          </a:p>
          <a:p>
            <a:r>
              <a:rPr lang="en-US" altLang="zh-TW" dirty="0" smtClean="0"/>
              <a:t>Cognitive Job</a:t>
            </a:r>
          </a:p>
          <a:p>
            <a:r>
              <a:rPr lang="en-US" altLang="zh-TW" dirty="0" err="1" smtClean="0"/>
              <a:t>Whatelse</a:t>
            </a:r>
            <a:r>
              <a:rPr lang="en-US" altLang="zh-TW" dirty="0" smtClean="0"/>
              <a:t>!</a:t>
            </a:r>
          </a:p>
          <a:p>
            <a:r>
              <a:rPr lang="en-US" altLang="zh-TW" dirty="0" smtClean="0"/>
              <a:t>Last Job </a:t>
            </a:r>
            <a:r>
              <a:rPr lang="en-US" altLang="zh-TW" dirty="0"/>
              <a:t>on Earth http://www.theguardian.com/sustainable-business/video/2016/feb/17/last-job-on-earth-automation-robots-unemployment-animation-video?CMP=embed_video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068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Seamless Interactive Society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Human-to-Human</a:t>
            </a:r>
          </a:p>
          <a:p>
            <a:pPr lvl="1"/>
            <a:r>
              <a:rPr lang="en-US" altLang="zh-TW" dirty="0" smtClean="0"/>
              <a:t>Twitter</a:t>
            </a:r>
          </a:p>
          <a:p>
            <a:pPr lvl="1"/>
            <a:r>
              <a:rPr lang="en-US" altLang="zh-TW" dirty="0" smtClean="0"/>
              <a:t>Facebook</a:t>
            </a:r>
          </a:p>
          <a:p>
            <a:r>
              <a:rPr lang="en-US" altLang="zh-TW" dirty="0"/>
              <a:t>Human-to-Machine</a:t>
            </a:r>
          </a:p>
          <a:p>
            <a:pPr lvl="1"/>
            <a:r>
              <a:rPr lang="en-US" altLang="zh-TW" dirty="0"/>
              <a:t>Apple Siri</a:t>
            </a:r>
          </a:p>
          <a:p>
            <a:pPr lvl="1"/>
            <a:r>
              <a:rPr lang="en-US" altLang="zh-TW" dirty="0"/>
              <a:t>Google Now</a:t>
            </a:r>
          </a:p>
          <a:p>
            <a:pPr lvl="1"/>
            <a:r>
              <a:rPr lang="en-US" altLang="zh-TW" dirty="0"/>
              <a:t>Amazon </a:t>
            </a:r>
            <a:r>
              <a:rPr lang="en-US" altLang="zh-TW" dirty="0" smtClean="0"/>
              <a:t>Alexa</a:t>
            </a:r>
          </a:p>
          <a:p>
            <a:r>
              <a:rPr lang="en-US" altLang="zh-TW" dirty="0" smtClean="0"/>
              <a:t>Machine-to-Human</a:t>
            </a:r>
          </a:p>
          <a:p>
            <a:pPr lvl="1"/>
            <a:r>
              <a:rPr lang="en-US" altLang="zh-TW" dirty="0" err="1" smtClean="0"/>
              <a:t>Robot@Home</a:t>
            </a:r>
            <a:r>
              <a:rPr lang="en-US" altLang="zh-TW" dirty="0" smtClean="0"/>
              <a:t>/Service</a:t>
            </a:r>
          </a:p>
          <a:p>
            <a:r>
              <a:rPr lang="en-US" altLang="zh-TW" dirty="0" smtClean="0"/>
              <a:t>Machine-to-Machine</a:t>
            </a:r>
          </a:p>
          <a:p>
            <a:pPr lvl="1"/>
            <a:r>
              <a:rPr lang="en-US" altLang="zh-TW" dirty="0" smtClean="0"/>
              <a:t>Driverless Vehicle</a:t>
            </a:r>
          </a:p>
          <a:p>
            <a:pPr lvl="1"/>
            <a:r>
              <a:rPr lang="en-US" altLang="zh-TW" dirty="0" smtClean="0"/>
              <a:t>Automated Factory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379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we are going to proceed!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Your thinking and feedback</a:t>
            </a:r>
          </a:p>
          <a:p>
            <a:r>
              <a:rPr lang="en-US" altLang="zh-TW" dirty="0" smtClean="0"/>
              <a:t>Fun Project: </a:t>
            </a:r>
            <a:r>
              <a:rPr lang="en-US" altLang="zh-TW" dirty="0"/>
              <a:t>team effort or </a:t>
            </a:r>
            <a:r>
              <a:rPr lang="en-US" altLang="zh-TW" dirty="0" smtClean="0"/>
              <a:t>individual(option)</a:t>
            </a:r>
          </a:p>
          <a:p>
            <a:pPr lvl="1"/>
            <a:r>
              <a:rPr lang="en-US" altLang="zh-TW" dirty="0" smtClean="0"/>
              <a:t>Ideas for startup, product, and business etc…</a:t>
            </a:r>
          </a:p>
          <a:p>
            <a:pPr lvl="1"/>
            <a:r>
              <a:rPr lang="en-US" altLang="zh-TW" dirty="0" smtClean="0"/>
              <a:t>Hand-on projects on analytics by using machine learning or deep </a:t>
            </a:r>
            <a:r>
              <a:rPr lang="en-US" altLang="zh-TW" smtClean="0"/>
              <a:t>learning tools ! </a:t>
            </a:r>
            <a:r>
              <a:rPr lang="en-US" altLang="zh-TW" dirty="0" smtClean="0"/>
              <a:t>(no programming experience needed)</a:t>
            </a:r>
          </a:p>
          <a:p>
            <a:pPr lvl="2"/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://webcache.googleusercontent.com/search?q=cache:2KjIwDuvLLEJ:https://turi.com/learn/gallery+&amp;</a:t>
            </a:r>
            <a:r>
              <a:rPr lang="en-US" altLang="zh-TW" dirty="0" smtClean="0">
                <a:hlinkClick r:id="rId2"/>
              </a:rPr>
              <a:t>cd=1&amp;hl=zh-TW&amp;ct=clnk&amp;gl=tw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www.h2o.ai/download/h2o/desktop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4"/>
              </a:rPr>
              <a:t>https://gallery.cortanaintelligence.com/</a:t>
            </a:r>
            <a:endParaRPr lang="en-US" altLang="zh-TW" dirty="0"/>
          </a:p>
          <a:p>
            <a:pPr marL="914400" lvl="2" indent="0">
              <a:buNone/>
            </a:pPr>
            <a:endParaRPr lang="en-US" altLang="zh-TW" dirty="0"/>
          </a:p>
          <a:p>
            <a:pPr lvl="2"/>
            <a:endParaRPr lang="en-US" altLang="zh-TW" dirty="0" smtClean="0"/>
          </a:p>
          <a:p>
            <a:pPr marL="914400" lvl="2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536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Assignment for next week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Case Study and Discussion: "Which Company and/or which Technology will be on your Top List for the next </a:t>
            </a:r>
            <a:r>
              <a:rPr lang="en-US" altLang="zh-TW" dirty="0" smtClean="0"/>
              <a:t>10-year“  </a:t>
            </a:r>
            <a:r>
              <a:rPr lang="en-US" altLang="zh-TW" dirty="0" smtClean="0">
                <a:sym typeface="Wingdings" panose="05000000000000000000" pitchFamily="2" charset="2"/>
              </a:rPr>
              <a:t> refer to course website link and prepare for 15min. presentation </a:t>
            </a:r>
            <a:r>
              <a:rPr lang="en-US" altLang="zh-TW" smtClean="0">
                <a:sym typeface="Wingdings" panose="05000000000000000000" pitchFamily="2" charset="2"/>
              </a:rPr>
              <a:t>and 5min</a:t>
            </a:r>
            <a:r>
              <a:rPr lang="en-US" altLang="zh-TW" dirty="0" smtClean="0">
                <a:sym typeface="Wingdings" panose="05000000000000000000" pitchFamily="2" charset="2"/>
              </a:rPr>
              <a:t>. Q&amp;A(as a host)</a:t>
            </a:r>
          </a:p>
          <a:p>
            <a:r>
              <a:rPr lang="en-US" altLang="zh-TW" dirty="0" smtClean="0">
                <a:sym typeface="Wingdings" panose="05000000000000000000" pitchFamily="2" charset="2"/>
              </a:rPr>
              <a:t>Recommend using Prezi style </a:t>
            </a:r>
            <a:r>
              <a:rPr lang="en-US" altLang="zh-TW" dirty="0">
                <a:sym typeface="Wingdings" panose="05000000000000000000" pitchFamily="2" charset="2"/>
              </a:rPr>
              <a:t>of presentation </a:t>
            </a:r>
            <a:r>
              <a:rPr lang="en-US" altLang="zh-TW" dirty="0">
                <a:sym typeface="Wingdings" panose="05000000000000000000" pitchFamily="2" charset="2"/>
                <a:hlinkClick r:id="rId2"/>
              </a:rPr>
              <a:t>https://prezi.com/signup/public</a:t>
            </a:r>
            <a:r>
              <a:rPr lang="en-US" altLang="zh-TW" dirty="0" smtClean="0">
                <a:sym typeface="Wingdings" panose="05000000000000000000" pitchFamily="2" charset="2"/>
                <a:hlinkClick r:id="rId2"/>
              </a:rPr>
              <a:t>/</a:t>
            </a:r>
            <a:r>
              <a:rPr lang="en-US" altLang="zh-TW" dirty="0" smtClean="0">
                <a:sym typeface="Wingdings" panose="05000000000000000000" pitchFamily="2" charset="2"/>
              </a:rPr>
              <a:t>  (for free and open)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39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you want from this course!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49742" y="3600450"/>
            <a:ext cx="426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and Take!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293096"/>
            <a:ext cx="486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 Take Lead and Explore!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37874" y="5070475"/>
            <a:ext cx="4860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 Take Action and Do Problem Solving with User-Friendly Technology Tool!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14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Do You Define Technology!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Your Definition</a:t>
            </a:r>
          </a:p>
          <a:p>
            <a:r>
              <a:rPr lang="en-US" altLang="zh-TW" dirty="0"/>
              <a:t>The Merriam-Webster Dictionary offers a definition of the term: "the practical application of knowledge especially in a particular area" and "a capability given by the practical application of knowledge</a:t>
            </a:r>
            <a:r>
              <a:rPr lang="en-US" altLang="zh-TW" dirty="0" smtClean="0"/>
              <a:t>".</a:t>
            </a:r>
          </a:p>
          <a:p>
            <a:r>
              <a:rPr lang="en-US" altLang="zh-TW" dirty="0"/>
              <a:t>Technology can be most broadly defined as the entities, both material and immaterial, created by the application of mental and physical effort in order to achieve some value.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0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11200"/>
            <a:ext cx="8128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25706" y="6146800"/>
            <a:ext cx="572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Wild Gorillas Handy with a Stick. </a:t>
            </a:r>
            <a:r>
              <a:rPr lang="en-US" altLang="zh-TW" dirty="0" err="1"/>
              <a:t>PLoS</a:t>
            </a:r>
            <a:r>
              <a:rPr lang="en-US" altLang="zh-TW" dirty="0"/>
              <a:t> Biology Vol. 3/11/2005, e385 doi:10.1371/journal.pbio.0030385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Technology and Industry/Business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</a:t>
            </a:r>
            <a:r>
              <a:rPr lang="en-US" altLang="zh-TW" dirty="0" smtClean="0"/>
              <a:t>hy this!</a:t>
            </a:r>
          </a:p>
          <a:p>
            <a:r>
              <a:rPr lang="en-US" altLang="zh-TW" dirty="0" smtClean="0"/>
              <a:t>Interests….</a:t>
            </a:r>
          </a:p>
          <a:p>
            <a:r>
              <a:rPr lang="en-US" altLang="zh-TW" dirty="0" smtClean="0"/>
              <a:t>Philosophy </a:t>
            </a:r>
          </a:p>
          <a:p>
            <a:pPr lvl="1"/>
            <a:r>
              <a:rPr lang="en-US" altLang="zh-TW" dirty="0" smtClean="0"/>
              <a:t>Romantic understanding</a:t>
            </a:r>
          </a:p>
          <a:p>
            <a:pPr lvl="1"/>
            <a:r>
              <a:rPr lang="en-US" altLang="zh-TW" dirty="0" smtClean="0"/>
              <a:t>Classic understanding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890718"/>
            <a:ext cx="8911666" cy="55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1362" y="350658"/>
            <a:ext cx="403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Romantic </a:t>
            </a:r>
            <a:r>
              <a:rPr lang="en-US" altLang="zh-TW" sz="2400" dirty="0" smtClean="0"/>
              <a:t>Understanding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7213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362" y="350658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>
                <a:solidFill>
                  <a:prstClr val="black"/>
                </a:solidFill>
              </a:rPr>
              <a:t>Classical Understanding</a:t>
            </a:r>
            <a:endParaRPr lang="en-US" altLang="zh-TW" sz="24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" y="1214754"/>
            <a:ext cx="783087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1362" y="350658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/>
              <a:t>Romantic + Classical Understandings</a:t>
            </a:r>
            <a:endParaRPr lang="en-US" altLang="zh-TW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160748"/>
            <a:ext cx="675075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Mirror for Conventional Toilet Cleaning</a:t>
            </a:r>
            <a:endParaRPr lang="zh-TW" altLang="en-US" dirty="0"/>
          </a:p>
        </p:txBody>
      </p:sp>
      <p:pic>
        <p:nvPicPr>
          <p:cNvPr id="4" name="內容版面配置區 3" descr="Mirror for toilet cle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16380</TotalTime>
  <Words>378</Words>
  <Application>Microsoft Macintosh PowerPoint</Application>
  <PresentationFormat>On-screen Show (4:3)</PresentationFormat>
  <Paragraphs>65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Calibri</vt:lpstr>
      <vt:lpstr>Wingdings</vt:lpstr>
      <vt:lpstr>新細明體</vt:lpstr>
      <vt:lpstr>Arial</vt:lpstr>
      <vt:lpstr>自訂設計</vt:lpstr>
      <vt:lpstr>Technology and Industry/Business</vt:lpstr>
      <vt:lpstr>What you want from this course!</vt:lpstr>
      <vt:lpstr>How Do You Define Technology!</vt:lpstr>
      <vt:lpstr>PowerPoint Presentation</vt:lpstr>
      <vt:lpstr>Technology and Industry/Business</vt:lpstr>
      <vt:lpstr>PowerPoint Presentation</vt:lpstr>
      <vt:lpstr>PowerPoint Presentation</vt:lpstr>
      <vt:lpstr>PowerPoint Presentation</vt:lpstr>
      <vt:lpstr>Mirror for Conventional Toilet Cleaning</vt:lpstr>
      <vt:lpstr>Camera for Toilet Cleaning</vt:lpstr>
      <vt:lpstr>From sticks, motorbikes, mirror, camera…..   What lead to us? </vt:lpstr>
      <vt:lpstr>Project example: “Egg Replacement” mission is making the egg without dependency on animals.</vt:lpstr>
      <vt:lpstr>---cont.  “What’s your takes on this”</vt:lpstr>
      <vt:lpstr>Automated Society</vt:lpstr>
      <vt:lpstr>Seamless Interactive Society</vt:lpstr>
      <vt:lpstr>How we are going to proceed!</vt:lpstr>
      <vt:lpstr>Assignment for next week</vt:lpstr>
      <vt:lpstr>自訂放映1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Microsoft Office User</cp:lastModifiedBy>
  <cp:revision>883</cp:revision>
  <dcterms:created xsi:type="dcterms:W3CDTF">2009-10-28T05:58:26Z</dcterms:created>
  <dcterms:modified xsi:type="dcterms:W3CDTF">2016-09-16T06:42:40Z</dcterms:modified>
</cp:coreProperties>
</file>