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sldIdLst>
    <p:sldId id="520" r:id="rId2"/>
    <p:sldId id="532" r:id="rId3"/>
    <p:sldId id="522" r:id="rId4"/>
    <p:sldId id="526" r:id="rId5"/>
    <p:sldId id="523" r:id="rId6"/>
    <p:sldId id="527" r:id="rId7"/>
    <p:sldId id="528" r:id="rId8"/>
    <p:sldId id="525" r:id="rId9"/>
    <p:sldId id="529" r:id="rId10"/>
    <p:sldId id="530" r:id="rId11"/>
    <p:sldId id="531" r:id="rId12"/>
    <p:sldId id="533" r:id="rId13"/>
    <p:sldId id="534" r:id="rId14"/>
    <p:sldId id="524" r:id="rId15"/>
    <p:sldId id="535" r:id="rId16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1"/>
    <p:restoredTop sz="97512"/>
  </p:normalViewPr>
  <p:slideViewPr>
    <p:cSldViewPr>
      <p:cViewPr varScale="1">
        <p:scale>
          <a:sx n="84" d="100"/>
          <a:sy n="84" d="100"/>
        </p:scale>
        <p:origin x="119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2015/9/8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ery.azureml.net/" TargetMode="External"/><Relationship Id="rId2" Type="http://schemas.openxmlformats.org/officeDocument/2006/relationships/hyperlink" Target="http://h2o.a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signup/publi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Technology and Industry/Business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</a:t>
            </a:r>
            <a:r>
              <a:rPr lang="en-US" altLang="zh-TW"/>
              <a:t>://</a:t>
            </a:r>
            <a:r>
              <a:rPr lang="en-US" altLang="zh-TW" smtClean="0"/>
              <a:t>danieleewww.yolasite.com/2015-mgb070.php</a:t>
            </a:r>
            <a:endParaRPr lang="en-US" altLang="zh-TW" dirty="0" smtClean="0"/>
          </a:p>
          <a:p>
            <a:pPr algn="ctr"/>
            <a:r>
              <a:rPr lang="en-US" altLang="zh-TW" dirty="0" err="1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for Toilet Cleaning</a:t>
            </a:r>
            <a:endParaRPr lang="zh-TW" altLang="en-US" dirty="0"/>
          </a:p>
        </p:txBody>
      </p:sp>
      <p:pic>
        <p:nvPicPr>
          <p:cNvPr id="4" name="內容版面配置區 3" descr="camera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568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From sticks, motorbikes, mirror, camera…..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i="1" dirty="0" smtClean="0"/>
              <a:t>What lead to us?</a:t>
            </a:r>
            <a:br>
              <a:rPr lang="en-US" altLang="zh-TW" i="1" dirty="0" smtClean="0"/>
            </a:b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694966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Project example: “Egg Replacement” mission is making the egg without dependency on animals.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646802"/>
            <a:ext cx="8532948" cy="48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---cont.  “What your takes on this”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Romantic</a:t>
            </a:r>
          </a:p>
          <a:p>
            <a:r>
              <a:rPr lang="en-US" altLang="zh-TW" dirty="0" smtClean="0"/>
              <a:t>Classical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18" y="2132856"/>
            <a:ext cx="2914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80012" y="170080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u="sng" dirty="0" smtClean="0"/>
              <a:t>Massive Opportunity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514" y="6075294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google</a:t>
            </a:r>
            <a:r>
              <a:rPr lang="en-US" altLang="zh-TW" dirty="0" smtClean="0"/>
              <a:t> “Just Mayo, Just Cookies, </a:t>
            </a:r>
            <a:r>
              <a:rPr lang="en-US" altLang="zh-TW" smtClean="0"/>
              <a:t>Just Cookie Dough</a:t>
            </a:r>
            <a:r>
              <a:rPr lang="en-US" altLang="zh-TW" dirty="0" smtClean="0"/>
              <a:t>” </a:t>
            </a:r>
          </a:p>
          <a:p>
            <a:r>
              <a:rPr lang="en-US" altLang="zh-TW" dirty="0" smtClean="0"/>
              <a:t>of Hampton Creek Inc. for reference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we are going to proceed!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Your thinking and feedback</a:t>
            </a:r>
          </a:p>
          <a:p>
            <a:r>
              <a:rPr lang="en-US" altLang="zh-TW" dirty="0" smtClean="0"/>
              <a:t>Project ideas for </a:t>
            </a:r>
            <a:r>
              <a:rPr lang="en-US" altLang="zh-TW" dirty="0" smtClean="0"/>
              <a:t>startup </a:t>
            </a:r>
            <a:r>
              <a:rPr lang="en-US" altLang="zh-TW" dirty="0" smtClean="0"/>
              <a:t>and new venture </a:t>
            </a:r>
            <a:r>
              <a:rPr lang="en-US" altLang="zh-TW" dirty="0" smtClean="0"/>
              <a:t>etc…</a:t>
            </a:r>
          </a:p>
          <a:p>
            <a:r>
              <a:rPr lang="en-US" altLang="zh-TW" dirty="0" smtClean="0"/>
              <a:t>Hand-on projects on analytics by using machine learning or deep learning!!!</a:t>
            </a:r>
          </a:p>
          <a:p>
            <a:pPr lvl="1"/>
            <a:r>
              <a:rPr lang="en-US" altLang="zh-TW" dirty="0">
                <a:hlinkClick r:id="rId2"/>
              </a:rPr>
              <a:t>http://h2o.ai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3"/>
              </a:rPr>
              <a:t>https://gallery.azureml.net/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 for next week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Case Study and Discussion: "Which Company and/or which Technology will be on your Top List for the next </a:t>
            </a:r>
            <a:r>
              <a:rPr lang="en-US" altLang="zh-TW" dirty="0" smtClean="0"/>
              <a:t>10-year“  </a:t>
            </a:r>
            <a:r>
              <a:rPr lang="en-US" altLang="zh-TW" dirty="0" smtClean="0">
                <a:sym typeface="Wingdings" panose="05000000000000000000" pitchFamily="2" charset="2"/>
              </a:rPr>
              <a:t> search and prepare for 10min. presentation and 10min. </a:t>
            </a:r>
            <a:r>
              <a:rPr lang="en-US" altLang="zh-TW" smtClean="0">
                <a:sym typeface="Wingdings" panose="05000000000000000000" pitchFamily="2" charset="2"/>
              </a:rPr>
              <a:t>Q&amp;A(as a host)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 smtClean="0">
                <a:sym typeface="Wingdings" panose="05000000000000000000" pitchFamily="2" charset="2"/>
              </a:rPr>
              <a:t>Recommend using Prezi style </a:t>
            </a:r>
            <a:r>
              <a:rPr lang="en-US" altLang="zh-TW" dirty="0">
                <a:sym typeface="Wingdings" panose="05000000000000000000" pitchFamily="2" charset="2"/>
              </a:rPr>
              <a:t>of presentation </a:t>
            </a:r>
            <a:r>
              <a:rPr lang="en-US" altLang="zh-TW" dirty="0">
                <a:sym typeface="Wingdings" panose="05000000000000000000" pitchFamily="2" charset="2"/>
                <a:hlinkClick r:id="rId2"/>
              </a:rPr>
              <a:t>https://prezi.com/signup/public</a:t>
            </a:r>
            <a:r>
              <a:rPr lang="en-US" altLang="zh-TW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en-US" altLang="zh-TW" dirty="0" smtClean="0">
                <a:sym typeface="Wingdings" panose="05000000000000000000" pitchFamily="2" charset="2"/>
              </a:rPr>
              <a:t>  (for free and open)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you want from this course!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9742" y="3600450"/>
            <a:ext cx="42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and Take!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293096"/>
            <a:ext cx="486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Take Lead and Explore!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4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Do You Define Technology!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Definition</a:t>
            </a:r>
          </a:p>
          <a:p>
            <a:r>
              <a:rPr lang="en-US" altLang="zh-TW" dirty="0"/>
              <a:t>The Merriam-Webster Dictionary offers a definition of the term: "the practical application of knowledge especially in a particular area" and "a capability given by the practical application of knowledge</a:t>
            </a:r>
            <a:r>
              <a:rPr lang="en-US" altLang="zh-TW" dirty="0" smtClean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value.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hy </a:t>
            </a:r>
            <a:r>
              <a:rPr lang="en-US" altLang="zh-TW" dirty="0" smtClean="0"/>
              <a:t>this!</a:t>
            </a:r>
          </a:p>
          <a:p>
            <a:r>
              <a:rPr lang="en-US" altLang="zh-TW" dirty="0" smtClean="0"/>
              <a:t>Interests….</a:t>
            </a:r>
          </a:p>
          <a:p>
            <a:r>
              <a:rPr lang="en-US" altLang="zh-TW" dirty="0" smtClean="0"/>
              <a:t>Philosophy </a:t>
            </a:r>
          </a:p>
          <a:p>
            <a:pPr lvl="1"/>
            <a:r>
              <a:rPr lang="en-US" altLang="zh-TW" dirty="0" smtClean="0"/>
              <a:t>Romantic understanding</a:t>
            </a:r>
          </a:p>
          <a:p>
            <a:pPr lvl="1"/>
            <a:r>
              <a:rPr lang="en-US" altLang="zh-TW" dirty="0" smtClean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</a:t>
            </a:r>
            <a:r>
              <a:rPr lang="en-US" altLang="zh-TW" sz="2400" dirty="0" smtClean="0"/>
              <a:t>Understanding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21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solidFill>
                  <a:prstClr val="black"/>
                </a:solidFill>
              </a:rPr>
              <a:t>Classical Understanding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/>
              <a:t>Romantic + Classical Understandings</a:t>
            </a:r>
            <a:endParaRPr lang="en-US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Mirror for Conventional Toilet Cleaning</a:t>
            </a:r>
            <a:endParaRPr lang="zh-TW" altLang="en-US" dirty="0"/>
          </a:p>
        </p:txBody>
      </p:sp>
      <p:pic>
        <p:nvPicPr>
          <p:cNvPr id="4" name="內容版面配置區 3" descr="Mirror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15130</TotalTime>
  <Words>304</Words>
  <Application>Microsoft Office PowerPoint</Application>
  <PresentationFormat>On-screen Show (4:3)</PresentationFormat>
  <Paragraphs>41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新細明體</vt:lpstr>
      <vt:lpstr>Arial</vt:lpstr>
      <vt:lpstr>Calibri</vt:lpstr>
      <vt:lpstr>Wingdings</vt:lpstr>
      <vt:lpstr>自訂設計</vt:lpstr>
      <vt:lpstr>Technology and Industry/Business</vt:lpstr>
      <vt:lpstr>What you want from this course!</vt:lpstr>
      <vt:lpstr>How Do You Define Technology!</vt:lpstr>
      <vt:lpstr>PowerPoint Presentation</vt:lpstr>
      <vt:lpstr>Technology and Industry/Business</vt:lpstr>
      <vt:lpstr>PowerPoint Presentation</vt:lpstr>
      <vt:lpstr>PowerPoint Presentation</vt:lpstr>
      <vt:lpstr>PowerPoint Presentation</vt:lpstr>
      <vt:lpstr>Mirror for Conventional Toilet Cleaning</vt:lpstr>
      <vt:lpstr>Camera for Toilet Cleaning</vt:lpstr>
      <vt:lpstr>From sticks, motorbikes, mirror, camera…..   What lead to us? </vt:lpstr>
      <vt:lpstr>Project example: “Egg Replacement” mission is making the egg without dependency on animals.</vt:lpstr>
      <vt:lpstr>---cont.  “What your takes on this”</vt:lpstr>
      <vt:lpstr>How we are going to proceed!</vt:lpstr>
      <vt:lpstr>Assignment for next week</vt:lpstr>
      <vt:lpstr>自訂放映1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superuser</cp:lastModifiedBy>
  <cp:revision>863</cp:revision>
  <dcterms:created xsi:type="dcterms:W3CDTF">2009-10-28T05:58:26Z</dcterms:created>
  <dcterms:modified xsi:type="dcterms:W3CDTF">2015-09-08T03:26:42Z</dcterms:modified>
</cp:coreProperties>
</file>