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3"/>
  </p:notesMasterIdLst>
  <p:sldIdLst>
    <p:sldId id="520" r:id="rId2"/>
    <p:sldId id="522" r:id="rId3"/>
    <p:sldId id="526" r:id="rId4"/>
    <p:sldId id="523" r:id="rId5"/>
    <p:sldId id="527" r:id="rId6"/>
    <p:sldId id="528" r:id="rId7"/>
    <p:sldId id="525" r:id="rId8"/>
    <p:sldId id="524" r:id="rId9"/>
    <p:sldId id="529" r:id="rId10"/>
    <p:sldId id="530" r:id="rId11"/>
    <p:sldId id="531" r:id="rId12"/>
  </p:sldIdLst>
  <p:sldSz cx="9144000" cy="6858000" type="screen4x3"/>
  <p:notesSz cx="6858000" cy="9144000"/>
  <p:custShowLst>
    <p:custShow name="自訂放映1" id="0">
      <p:sldLst/>
    </p:custShow>
  </p:custShow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73CD7"/>
    <a:srgbClr val="FF9900"/>
    <a:srgbClr val="F81D0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67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55302150" cy="5530215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F9B2C2C-32E8-476A-85CB-F9D50B0EFF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874771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2014/9/23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2014/9/23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2014/9/23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2014/9/23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2014/9/23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2014/9/23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2014/9/23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2014/9/23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2014/9/23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2014/9/23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2014/9/23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48F2F-FBA4-488B-B57C-38DE3688855E}" type="datetimeFigureOut">
              <a:rPr lang="zh-TW" altLang="en-US" smtClean="0"/>
              <a:pPr/>
              <a:t>2014/9/23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danieleewww.yolasite.com/2014-mgb070-soochow-u.php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dirty="0" smtClean="0"/>
              <a:t>Technology and Industry/Business</a:t>
            </a:r>
            <a:endParaRPr lang="en-US" altLang="zh-TW" dirty="0" smtClean="0">
              <a:solidFill>
                <a:srgbClr val="173CD7"/>
              </a:solidFill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179967" y="4941888"/>
            <a:ext cx="65967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hlinkClick r:id="rId2"/>
              </a:rPr>
              <a:t>http://</a:t>
            </a:r>
            <a:r>
              <a:rPr lang="en-US" altLang="zh-TW" dirty="0" smtClean="0">
                <a:hlinkClick r:id="rId2"/>
              </a:rPr>
              <a:t>danieleewww.yolasite.com/2014-mgb070-soochow-u.php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danieleewww@gmail.com</a:t>
            </a:r>
            <a:endParaRPr lang="en-US" altLang="zh-TW" dirty="0"/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059113" y="4365625"/>
            <a:ext cx="2967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/>
              <a:t>Daniel Hao Tien Lee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Camera for Toilet Cleaning</a:t>
            </a:r>
            <a:endParaRPr lang="zh-TW" altLang="en-US" dirty="0"/>
          </a:p>
        </p:txBody>
      </p:sp>
      <p:pic>
        <p:nvPicPr>
          <p:cNvPr id="4" name="內容版面配置區 3" descr="camera for toilet clean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4568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From sticks, motorbikes, mirror, camera….. 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i="1" dirty="0" smtClean="0"/>
              <a:t>What lead to us?</a:t>
            </a:r>
            <a:br>
              <a:rPr lang="en-US" altLang="zh-TW" i="1" dirty="0" smtClean="0"/>
            </a:br>
            <a:endParaRPr lang="zh-TW" altLang="en-US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How Do You Define Technology!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Your Definition</a:t>
            </a:r>
          </a:p>
          <a:p>
            <a:r>
              <a:rPr lang="en-US" altLang="zh-TW" dirty="0"/>
              <a:t>The Merriam-Webster Dictionary offers a definition of the term: "the practical application of knowledge especially in a particular area" and "a capability given by the practical application of knowledge</a:t>
            </a:r>
            <a:r>
              <a:rPr lang="en-US" altLang="zh-TW" dirty="0" smtClean="0"/>
              <a:t>".</a:t>
            </a:r>
          </a:p>
          <a:p>
            <a:r>
              <a:rPr lang="en-US" altLang="zh-TW" dirty="0"/>
              <a:t>Technology can be most broadly defined as the entities, both material and immaterial, created by the application of mental and physical effort in order to achieve some value. 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9204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711200"/>
            <a:ext cx="81280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925706" y="6146800"/>
            <a:ext cx="5724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 Wild Gorillas Handy with a Stick. </a:t>
            </a:r>
            <a:r>
              <a:rPr lang="en-US" altLang="zh-TW" dirty="0" err="1"/>
              <a:t>PLoS</a:t>
            </a:r>
            <a:r>
              <a:rPr lang="en-US" altLang="zh-TW" dirty="0"/>
              <a:t> Biology Vol. 3/11/2005, e385 doi:10.1371/journal.pbio.0030385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98837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Technology and Industry/Business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Why this!</a:t>
            </a:r>
          </a:p>
          <a:p>
            <a:r>
              <a:rPr lang="en-US" altLang="zh-TW" dirty="0" smtClean="0"/>
              <a:t>Interests….</a:t>
            </a:r>
          </a:p>
          <a:p>
            <a:r>
              <a:rPr lang="en-US" altLang="zh-TW" dirty="0" smtClean="0"/>
              <a:t>Philosophy </a:t>
            </a:r>
          </a:p>
          <a:p>
            <a:pPr lvl="1"/>
            <a:r>
              <a:rPr lang="en-US" altLang="zh-TW" dirty="0" smtClean="0"/>
              <a:t>Romantic understanding</a:t>
            </a:r>
          </a:p>
          <a:p>
            <a:pPr lvl="1"/>
            <a:r>
              <a:rPr lang="en-US" altLang="zh-TW" dirty="0" smtClean="0"/>
              <a:t>Classic understanding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2842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2" y="890718"/>
            <a:ext cx="8911666" cy="556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31362" y="350658"/>
            <a:ext cx="4038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TW" sz="2400" dirty="0"/>
              <a:t>Romantic </a:t>
            </a:r>
            <a:r>
              <a:rPr lang="en-US" altLang="zh-TW" sz="2400" dirty="0" smtClean="0"/>
              <a:t>Understanding</a:t>
            </a:r>
            <a:endParaRPr lang="en-US" altLang="zh-TW" sz="2400" dirty="0"/>
          </a:p>
        </p:txBody>
      </p:sp>
    </p:spTree>
    <p:extLst>
      <p:ext uri="{BB962C8B-B14F-4D97-AF65-F5344CB8AC3E}">
        <p14:creationId xmlns="" xmlns:p14="http://schemas.microsoft.com/office/powerpoint/2010/main" val="1721336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1362" y="350658"/>
            <a:ext cx="3970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TW" sz="2400" dirty="0" smtClean="0">
                <a:solidFill>
                  <a:prstClr val="black"/>
                </a:solidFill>
              </a:rPr>
              <a:t>Classical Understanding</a:t>
            </a:r>
            <a:endParaRPr lang="en-US" altLang="zh-TW" sz="2400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62" y="1214754"/>
            <a:ext cx="7830870" cy="50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26137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1362" y="350658"/>
            <a:ext cx="5775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TW" sz="2400" dirty="0" smtClean="0"/>
              <a:t>Romantic + Classical Understandings</a:t>
            </a:r>
            <a:endParaRPr lang="en-US" altLang="zh-TW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86" y="1160748"/>
            <a:ext cx="6750750" cy="50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567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How we are going to proceed!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Your thinking and feedback</a:t>
            </a:r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="" xmlns:p14="http://schemas.microsoft.com/office/powerpoint/2010/main" val="165363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Mirror for Conventional Toilet Cleaning</a:t>
            </a:r>
            <a:endParaRPr lang="zh-TW" altLang="en-US" dirty="0"/>
          </a:p>
        </p:txBody>
      </p:sp>
      <p:pic>
        <p:nvPicPr>
          <p:cNvPr id="4" name="內容版面配置區 3" descr="Mirror for toilet clean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14988</TotalTime>
  <Words>150</Words>
  <Application>Microsoft Office PowerPoint</Application>
  <PresentationFormat>如螢幕大小 (4:3)</PresentationFormat>
  <Paragraphs>23</Paragraphs>
  <Slides>11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  <vt:variant>
        <vt:lpstr>自訂放映</vt:lpstr>
      </vt:variant>
      <vt:variant>
        <vt:i4>1</vt:i4>
      </vt:variant>
    </vt:vector>
  </HeadingPairs>
  <TitlesOfParts>
    <vt:vector size="13" baseType="lpstr">
      <vt:lpstr>自訂設計</vt:lpstr>
      <vt:lpstr>Technology and Industry/Business</vt:lpstr>
      <vt:lpstr>How Do You Define Technology!</vt:lpstr>
      <vt:lpstr>投影片 3</vt:lpstr>
      <vt:lpstr>Technology and Industry/Business</vt:lpstr>
      <vt:lpstr>投影片 5</vt:lpstr>
      <vt:lpstr>投影片 6</vt:lpstr>
      <vt:lpstr>投影片 7</vt:lpstr>
      <vt:lpstr>How we are going to proceed!</vt:lpstr>
      <vt:lpstr>Mirror for Conventional Toilet Cleaning</vt:lpstr>
      <vt:lpstr>Camera for Toilet Cleaning</vt:lpstr>
      <vt:lpstr>From sticks, motorbikes, mirror, camera…..   What lead to us? </vt:lpstr>
      <vt:lpstr>自訂放映1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Topics “International Business and Enterprise”</dc:title>
  <dc:creator>dlee</dc:creator>
  <cp:lastModifiedBy>superuser</cp:lastModifiedBy>
  <cp:revision>838</cp:revision>
  <dcterms:created xsi:type="dcterms:W3CDTF">2009-10-28T05:58:26Z</dcterms:created>
  <dcterms:modified xsi:type="dcterms:W3CDTF">2014-09-23T03:51:40Z</dcterms:modified>
</cp:coreProperties>
</file>