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520" r:id="rId2"/>
    <p:sldId id="550" r:id="rId3"/>
    <p:sldId id="539" r:id="rId4"/>
    <p:sldId id="541" r:id="rId5"/>
    <p:sldId id="540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/>
    <p:restoredTop sz="99511" autoAdjust="0"/>
  </p:normalViewPr>
  <p:slideViewPr>
    <p:cSldViewPr>
      <p:cViewPr>
        <p:scale>
          <a:sx n="150" d="100"/>
          <a:sy n="150" d="100"/>
        </p:scale>
        <p:origin x="-8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27/05/17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caict.ac.cn/zscp/qqzkgz/qqzkgz_zdzsq/201611/P020161111584956755544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Strategic Technology Trend 2017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http://</a:t>
            </a:r>
            <a:r>
              <a:rPr lang="en-US" altLang="zh-TW" dirty="0" smtClean="0"/>
              <a:t>danieleewww.yolasite.com/2017-mgb070.php</a:t>
            </a:r>
          </a:p>
          <a:p>
            <a:pPr algn="ctr"/>
            <a:r>
              <a:rPr lang="en-US" altLang="zh-TW" dirty="0" err="1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Daniel Hao Tien Lee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4.5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4.5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8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5.0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5.0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2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5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Top 10 Strategic Technology for 2017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000" dirty="0" smtClean="0"/>
              <a:t>Artificial </a:t>
            </a:r>
            <a:r>
              <a:rPr kumimoji="1" lang="en-US" altLang="zh-CN" sz="2000" dirty="0"/>
              <a:t>Intelligence and Advanced Machine </a:t>
            </a:r>
            <a:endParaRPr kumimoji="1" lang="en-US" altLang="zh-CN" sz="2000" dirty="0" smtClean="0"/>
          </a:p>
          <a:p>
            <a:pPr lvl="1"/>
            <a:r>
              <a:rPr kumimoji="1" lang="en-US" altLang="zh-CN" sz="2000" dirty="0"/>
              <a:t>https://</a:t>
            </a:r>
            <a:r>
              <a:rPr kumimoji="1" lang="en-US" altLang="zh-CN" sz="2000" dirty="0" err="1"/>
              <a:t>www.facebook.com</a:t>
            </a:r>
            <a:r>
              <a:rPr kumimoji="1" lang="en-US" altLang="zh-CN" sz="2000" dirty="0"/>
              <a:t>/</a:t>
            </a:r>
            <a:r>
              <a:rPr kumimoji="1" lang="en-US" altLang="zh-CN" sz="2000" dirty="0" err="1"/>
              <a:t>kaifulee</a:t>
            </a:r>
            <a:r>
              <a:rPr kumimoji="1" lang="en-US" altLang="zh-CN" sz="2000" dirty="0"/>
              <a:t>/videos/1671936116167033/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Intelligent Apps</a:t>
            </a:r>
          </a:p>
          <a:p>
            <a:r>
              <a:rPr kumimoji="1" lang="en-US" altLang="zh-CN" sz="2000" dirty="0" smtClean="0"/>
              <a:t>Intelligent Things</a:t>
            </a:r>
          </a:p>
          <a:p>
            <a:r>
              <a:rPr kumimoji="1" lang="en-US" altLang="zh-CN" sz="2000" dirty="0" smtClean="0"/>
              <a:t>Virtual </a:t>
            </a:r>
            <a:r>
              <a:rPr kumimoji="1" lang="en-US" altLang="zh-CN" sz="2000" dirty="0"/>
              <a:t>Reality and Augmented </a:t>
            </a:r>
            <a:r>
              <a:rPr kumimoji="1" lang="en-US" altLang="zh-CN" sz="2000" dirty="0" smtClean="0"/>
              <a:t>Reality</a:t>
            </a:r>
          </a:p>
          <a:p>
            <a:r>
              <a:rPr kumimoji="1" lang="en-US" altLang="zh-CN" sz="2000" dirty="0" smtClean="0"/>
              <a:t>Digital Twins</a:t>
            </a:r>
          </a:p>
          <a:p>
            <a:r>
              <a:rPr kumimoji="1" lang="en-US" altLang="zh-CN" sz="2000" dirty="0" err="1" smtClean="0"/>
              <a:t>Blockchains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and Distributed </a:t>
            </a:r>
            <a:r>
              <a:rPr kumimoji="1" lang="en-US" altLang="zh-CN" sz="2000" dirty="0" smtClean="0"/>
              <a:t>Ledgers</a:t>
            </a:r>
          </a:p>
          <a:p>
            <a:r>
              <a:rPr kumimoji="1" lang="en-US" altLang="zh-CN" sz="2000" dirty="0" smtClean="0"/>
              <a:t>Conversational Systems</a:t>
            </a:r>
          </a:p>
          <a:p>
            <a:r>
              <a:rPr kumimoji="1" lang="en-US" altLang="zh-CN" sz="2000" dirty="0" smtClean="0"/>
              <a:t>Mesh </a:t>
            </a:r>
            <a:r>
              <a:rPr kumimoji="1" lang="en-US" altLang="zh-CN" sz="2000" dirty="0"/>
              <a:t>App and Service </a:t>
            </a:r>
            <a:r>
              <a:rPr kumimoji="1" lang="en-US" altLang="zh-CN" sz="2000" dirty="0" smtClean="0"/>
              <a:t>Architecture</a:t>
            </a:r>
          </a:p>
          <a:p>
            <a:r>
              <a:rPr kumimoji="1" lang="en-US" altLang="zh-CN" sz="2000" dirty="0" smtClean="0"/>
              <a:t>Digital </a:t>
            </a:r>
            <a:r>
              <a:rPr kumimoji="1" lang="en-US" altLang="zh-CN" sz="2000" dirty="0"/>
              <a:t>Technology </a:t>
            </a:r>
            <a:r>
              <a:rPr kumimoji="1" lang="en-US" altLang="zh-CN" sz="2000" dirty="0" smtClean="0"/>
              <a:t>Platforms</a:t>
            </a:r>
          </a:p>
          <a:p>
            <a:r>
              <a:rPr kumimoji="1" lang="en-US" altLang="zh-CN" sz="2000" dirty="0" smtClean="0"/>
              <a:t>Adaptive </a:t>
            </a:r>
            <a:r>
              <a:rPr kumimoji="1" lang="en-US" altLang="zh-CN" sz="2000" dirty="0"/>
              <a:t>Security </a:t>
            </a:r>
            <a:r>
              <a:rPr kumimoji="1" lang="en-US" altLang="zh-CN" sz="2000" dirty="0" smtClean="0"/>
              <a:t>Architecture</a:t>
            </a:r>
            <a:endParaRPr kumimoji="1" lang="en-US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521550" y="5751258"/>
            <a:ext cx="7722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References:</a:t>
            </a:r>
          </a:p>
          <a:p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://www2.caict.ac.cn/zscp/qqzkgz/qqzkgz_zdzsq/201611/P020161111584956755544.</a:t>
            </a:r>
            <a:r>
              <a:rPr lang="en-US" altLang="zh-CN" dirty="0" smtClean="0">
                <a:hlinkClick r:id="rId2"/>
              </a:rPr>
              <a:t>pdf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0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3.5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49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05-26 at 3.5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4.4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0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4.4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4.4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5-26 at 4.4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4762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16512</TotalTime>
  <Words>95</Words>
  <Application>Microsoft Macintosh PowerPoint</Application>
  <PresentationFormat>全屏显示(4:3)</PresentationFormat>
  <Paragraphs>19</Paragraphs>
  <Slides>13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  <vt:variant>
        <vt:lpstr>自定义放映</vt:lpstr>
      </vt:variant>
      <vt:variant>
        <vt:i4>1</vt:i4>
      </vt:variant>
    </vt:vector>
  </HeadingPairs>
  <TitlesOfParts>
    <vt:vector size="15" baseType="lpstr">
      <vt:lpstr>自訂設計</vt:lpstr>
      <vt:lpstr>Strategic Technology Trend 2017</vt:lpstr>
      <vt:lpstr>PowerPoint 演示文稿</vt:lpstr>
      <vt:lpstr>Top 10 Strategic Technology for 2017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自訂放映1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Daniel Lee</cp:lastModifiedBy>
  <cp:revision>897</cp:revision>
  <dcterms:created xsi:type="dcterms:W3CDTF">2009-10-28T05:58:26Z</dcterms:created>
  <dcterms:modified xsi:type="dcterms:W3CDTF">2017-05-27T02:17:53Z</dcterms:modified>
</cp:coreProperties>
</file>