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5" r:id="rId2"/>
  </p:sldMasterIdLst>
  <p:notesMasterIdLst>
    <p:notesMasterId r:id="rId6"/>
  </p:notesMasterIdLst>
  <p:sldIdLst>
    <p:sldId id="256" r:id="rId3"/>
    <p:sldId id="289" r:id="rId4"/>
    <p:sldId id="290" r:id="rId5"/>
  </p:sldIdLst>
  <p:sldSz cx="9144000" cy="6858000" type="screen4x3"/>
  <p:notesSz cx="6858000" cy="91440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新細明體" charset="0"/>
        <a:cs typeface="新細明體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4" y="-33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0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CN" altLang="en-US" noProof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1CA230E-45DA-864C-B671-92794B9643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7494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宋体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kumimoji="1" sz="1200" kern="1200">
        <a:solidFill>
          <a:srgbClr val="000000"/>
        </a:solidFill>
        <a:latin typeface="Times New Roman" charset="0"/>
        <a:ea typeface="宋体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>
              <a:defRPr/>
            </a:pPr>
            <a:fld id="{A9033448-2AF5-094F-8F99-9B2B8FB621A4}" type="slidenum">
              <a:rPr kumimoji="0" lang="en-US" altLang="zh-CN" sz="140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</a:t>
            </a:fld>
            <a:endParaRPr kumimoji="0" lang="en-US" altLang="zh-CN" sz="140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43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3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kumimoji="0" lang="zh-CN" altLang="en-US" smtClean="0">
              <a:cs typeface="+mn-cs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kumimoji="1" sz="2400">
                <a:solidFill>
                  <a:schemeClr val="bg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  <a:defRPr/>
            </a:pPr>
            <a:fld id="{7151B322-D6C5-9A47-9099-EE0C7DB8F957}" type="slidenum">
              <a:rPr kumimoji="0" lang="en-US" altLang="zh-CN" sz="1400" smtClean="0">
                <a:solidFill>
                  <a:srgbClr val="000000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defRPr/>
              </a:pPr>
              <a:t>1</a:t>
            </a:fld>
            <a:endParaRPr kumimoji="0" lang="en-US" altLang="zh-CN" sz="14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x-none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14DA1-427B-EF49-A303-54EBA25CED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96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3A377-F36D-5445-958C-2019DF2D26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498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7813" y="1604963"/>
            <a:ext cx="2055812" cy="4522787"/>
          </a:xfrm>
        </p:spPr>
        <p:txBody>
          <a:bodyPr vert="eaVert"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8213" cy="4522787"/>
          </a:xfrm>
        </p:spPr>
        <p:txBody>
          <a:bodyPr vert="eaVert"/>
          <a:lstStyle/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C62E5-50F3-5846-9F27-4C6A77049F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8037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9225" cy="1466850"/>
          </a:xfrm>
        </p:spPr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02CA-4560-274A-B2AF-5318CFF0B3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6365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3433D422-C89B-D54B-ABC1-AAD95834A03F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B31CD01F-8D9E-474A-AFD4-6A8BC9414CC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396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F993E36-36EB-6440-9152-2BF26541717E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52DD5056-08A8-5C44-9ED7-1CD5E8FD56C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188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D6036D40-8F73-A84D-A42D-D1C51E8A5A9E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EE091803-8815-E24C-81D6-5A2C563FF04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84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E2560A7F-701E-1941-8F81-009499C65693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969A5915-0756-0F4A-9172-AE8A2F64CA9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219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37FDBD3-25AD-DF4A-A120-7A09CA64FA63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98AE56F1-2C43-A04E-BB78-2305884CAA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96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F12C439-402D-7D4C-A440-6326AE3C9B49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FD55147E-1F1B-B941-8660-C897487651E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432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9B39ED50-6FDB-524F-8AAB-0FB7D4DA1BBC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B0698AD1-1878-7B4B-8C93-65C2F925258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21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B27DC-FEC0-914B-A9F0-2DF28567BE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13368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60EBD624-E955-8E40-8B87-D10C78142B11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17D5B45D-D69A-BF4C-BADB-56DB7CF11B5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831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0576F224-118A-6341-BD31-B5419CB791BD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A02DA05F-27E1-1244-959B-3842CF4D494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0595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441CE4D6-AE67-C640-830C-DDCF255299B7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52063496-D192-3A43-9C8B-EFC99538A0A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5250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ECB914DA-C015-4144-B796-FA492305CCFD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buNone/>
              <a:defRPr kumimoji="0"/>
            </a:lvl1pPr>
          </a:lstStyle>
          <a:p>
            <a:pPr>
              <a:defRPr/>
            </a:pPr>
            <a:fld id="{5BC0833A-D4E4-0448-8A03-3EA46DEA51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59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577FB-9885-1248-AC8B-D6115F8389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655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02D5-8367-294F-897E-21E4917393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334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B4405-7AF7-A04F-B843-888D5E50C0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96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B5C9B-FABF-C945-BB51-E7BE4EFA4B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010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888B-1876-954B-8B16-2D40CDF4900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285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  <a:p>
            <a:pPr lvl="1"/>
            <a:r>
              <a:rPr lang="zh-CN" altLang="x-none" smtClean="0"/>
              <a:t>二级</a:t>
            </a:r>
          </a:p>
          <a:p>
            <a:pPr lvl="2"/>
            <a:r>
              <a:rPr lang="zh-CN" altLang="x-none" smtClean="0"/>
              <a:t>三级</a:t>
            </a:r>
          </a:p>
          <a:p>
            <a:pPr lvl="3"/>
            <a:r>
              <a:rPr lang="zh-CN" altLang="x-none" smtClean="0"/>
              <a:t>四级</a:t>
            </a:r>
          </a:p>
          <a:p>
            <a:pPr lvl="4"/>
            <a:r>
              <a:rPr lang="zh-CN" altLang="x-none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3F5AC-7855-AB4D-9CF1-C3B4BBFB33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531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x-none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x-none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xfrm>
            <a:off x="457200" y="6356350"/>
            <a:ext cx="2130425" cy="361950"/>
          </a:xfrm>
          <a:prstGeom prst="rect">
            <a:avLst/>
          </a:prstGeom>
        </p:spPr>
        <p:txBody>
          <a:bodyPr/>
          <a:lstStyle>
            <a:lvl1pPr>
              <a:defRPr>
                <a:ea typeface="宋体" charset="0"/>
              </a:defRPr>
            </a:lvl1pPr>
          </a:lstStyle>
          <a:p>
            <a:pPr>
              <a:defRPr/>
            </a:pPr>
            <a:r>
              <a:rPr lang="en-US"/>
              <a:t>5/18/17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EC84E-0DF1-4348-B88F-3EBA4C2B01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126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922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title text format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DD6FE62-3626-1648-BCB6-54BF482507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/>
              <a:t>Click to edit the outline text format</a:t>
            </a:r>
          </a:p>
          <a:p>
            <a:pPr lvl="1"/>
            <a:r>
              <a:rPr lang="en-GB" altLang="zh-CN"/>
              <a:t>Second Outline Level</a:t>
            </a:r>
          </a:p>
          <a:p>
            <a:pPr lvl="2"/>
            <a:r>
              <a:rPr lang="en-GB" altLang="zh-CN"/>
              <a:t>Third Outline Level</a:t>
            </a:r>
          </a:p>
          <a:p>
            <a:pPr lvl="3"/>
            <a:r>
              <a:rPr lang="en-GB" altLang="zh-CN"/>
              <a:t>Fourth Outline Level</a:t>
            </a:r>
          </a:p>
          <a:p>
            <a:pPr lvl="4"/>
            <a:r>
              <a:rPr lang="en-GB" altLang="zh-CN"/>
              <a:t>Fifth Outline Level</a:t>
            </a:r>
          </a:p>
          <a:p>
            <a:pPr lvl="4"/>
            <a:r>
              <a:rPr lang="en-GB" altLang="zh-CN"/>
              <a:t>Sixth Outline Level</a:t>
            </a:r>
          </a:p>
          <a:p>
            <a:pPr lvl="4"/>
            <a:r>
              <a:rPr lang="en-GB" altLang="zh-CN"/>
              <a:t>Seventh Outline Level</a:t>
            </a:r>
          </a:p>
          <a:p>
            <a:pPr lvl="4"/>
            <a:r>
              <a:rPr lang="en-GB" altLang="zh-CN"/>
              <a:t>Eighth Outline Level</a:t>
            </a:r>
          </a:p>
          <a:p>
            <a:pPr lvl="4"/>
            <a:r>
              <a:rPr lang="en-GB" altLang="zh-CN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</p:sldLayoutIdLst>
  <p:hf sldNum="0" hdr="0" ftr="0"/>
  <p:txStyles>
    <p:titleStyle>
      <a:lvl1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+mj-lt"/>
          <a:ea typeface="新細明體" charset="0"/>
          <a:cs typeface="+mj-cs"/>
        </a:defRPr>
      </a:lvl1pPr>
      <a:lvl2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2pPr>
      <a:lvl3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3pPr>
      <a:lvl4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4pPr>
      <a:lvl5pPr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kumimoji="1"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5pPr>
      <a:lvl6pPr marL="25146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6pPr>
      <a:lvl7pPr marL="29718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7pPr>
      <a:lvl8pPr marL="34290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8pPr>
      <a:lvl9pPr marL="38862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新細明體" charset="0"/>
          <a:cs typeface="新細明體" charset="0"/>
        </a:defRPr>
      </a:lvl9pPr>
    </p:titleStyle>
    <p:bodyStyle>
      <a:lvl1pPr marL="342900" indent="-342900" algn="l" defTabSz="457200" rtl="0" fontAlgn="base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kumimoji="1" sz="3200">
          <a:solidFill>
            <a:srgbClr val="000000"/>
          </a:solidFill>
          <a:latin typeface="+mn-lt"/>
          <a:ea typeface="新細明體" charset="0"/>
          <a:cs typeface="+mn-cs"/>
        </a:defRPr>
      </a:lvl1pPr>
      <a:lvl2pPr marL="742950" indent="-285750" algn="l" defTabSz="457200" rtl="0" fontAlgn="base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kumimoji="1"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kumimoji="1"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433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hangingPunct="1">
              <a:lnSpc>
                <a:spcPct val="100000"/>
              </a:lnSpc>
              <a:buClrTx/>
              <a:buSzTx/>
              <a:buFontTx/>
              <a:buNone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1672E38-AE50-6D47-8CEF-28DC1F4EE097}" type="datetimeFigureOut">
              <a:rPr lang="zh-TW" altLang="en-US"/>
              <a:pPr>
                <a:defRPr/>
              </a:pPr>
              <a:t>27/06/17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hangingPunct="1">
              <a:lnSpc>
                <a:spcPct val="100000"/>
              </a:lnSpc>
              <a:buClrTx/>
              <a:buSzTx/>
              <a:buFontTx/>
              <a:buNone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hangingPunct="1">
              <a:lnSpc>
                <a:spcPct val="100000"/>
              </a:lnSpc>
              <a:buClrTx/>
              <a:buSzTx/>
              <a:buFontTx/>
              <a:buNone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6F4D28-D503-4845-9C9B-C0CA4914C17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宋体" charset="0"/>
          <a:cs typeface="宋体" charset="0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宋体" charset="0"/>
          <a:cs typeface="宋体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宋体" charset="0"/>
          <a:cs typeface="宋体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宋体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宋体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宋体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宋体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://h2o-release.s3.amazonaws.com/h2o/rel-vajda/2/index.html" TargetMode="External"/><Relationship Id="rId3" Type="http://schemas.openxmlformats.org/officeDocument/2006/relationships/hyperlink" Target="https://www.youtube.com/watch?list=PLNtMya54qvOHbBdA1x8FNRSpMBEHmhxr0&amp;v=_HVx9Jqr34Q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420938"/>
            <a:ext cx="9144000" cy="1470025"/>
          </a:xfrm>
        </p:spPr>
        <p:txBody>
          <a:bodyPr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dirty="0" smtClean="0"/>
              <a:t>Hand-On Project Guide:</a:t>
            </a:r>
            <a:br>
              <a:rPr lang="en-US" altLang="zh-CN" dirty="0" smtClean="0"/>
            </a:br>
            <a:r>
              <a:rPr lang="en-US" altLang="zh-CN" dirty="0" smtClean="0"/>
              <a:t>ML/DL</a:t>
            </a:r>
            <a:endParaRPr kumimoji="0" lang="zh-TW" dirty="0" smtClean="0">
              <a:latin typeface="Calibri" charset="0"/>
              <a:ea typeface="+mj-ea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051050" y="4365625"/>
            <a:ext cx="65532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altLang="zh-CN" sz="2400" dirty="0">
                <a:ea typeface="宋体" charset="0"/>
                <a:cs typeface="Arial Unicode MS" charset="0"/>
              </a:rPr>
              <a:t>Future of J</a:t>
            </a:r>
          </a:p>
        </p:txBody>
      </p:sp>
      <p:sp>
        <p:nvSpPr>
          <p:cNvPr id="27652" name="文本框 3"/>
          <p:cNvSpPr txBox="1">
            <a:spLocks noChangeArrowheads="1"/>
          </p:cNvSpPr>
          <p:nvPr/>
        </p:nvSpPr>
        <p:spPr bwMode="auto">
          <a:xfrm>
            <a:off x="9963150" y="5368925"/>
            <a:ext cx="18573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kumimoji="1" lang="zh-CN" altLang="en-US"/>
          </a:p>
        </p:txBody>
      </p:sp>
      <p:sp>
        <p:nvSpPr>
          <p:cNvPr id="27653" name="文本框 1"/>
          <p:cNvSpPr txBox="1">
            <a:spLocks noChangeArrowheads="1"/>
          </p:cNvSpPr>
          <p:nvPr/>
        </p:nvSpPr>
        <p:spPr bwMode="auto">
          <a:xfrm>
            <a:off x="1547813" y="5300663"/>
            <a:ext cx="184666" cy="382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000" dirty="0" smtClean="0">
                <a:solidFill>
                  <a:schemeClr val="tx1"/>
                </a:solidFill>
              </a:rPr>
              <a:t> </a:t>
            </a:r>
            <a:endParaRPr kumimoji="1" lang="zh-CN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Setup Web-based ML/DL Platform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hlinkClick r:id="rId2"/>
              </a:rPr>
              <a:t>http://h2o-release.s3.amazonaws.com/h2o/rel-vajda/2/</a:t>
            </a:r>
            <a:r>
              <a:rPr lang="en-US" altLang="zh-CN" dirty="0" smtClean="0">
                <a:hlinkClick r:id="rId2"/>
              </a:rPr>
              <a:t>index.html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https://www.youtube.com/watch?list=PLNtMya54qvOHbBdA1x8FNRSpMBEHmhxr0&amp;v=</a:t>
            </a:r>
            <a:r>
              <a:rPr lang="en-US" altLang="zh-CN" dirty="0" smtClean="0">
                <a:hlinkClick r:id="rId3"/>
              </a:rPr>
              <a:t>_HVx9Jqr34Q</a:t>
            </a:r>
            <a:endParaRPr lang="en-US" altLang="zh-CN" dirty="0" smtClean="0"/>
          </a:p>
          <a:p>
            <a:endParaRPr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77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Project Selection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Digging into </a:t>
            </a:r>
            <a:r>
              <a:rPr lang="en-US" altLang="zh-CN" dirty="0"/>
              <a:t>h</a:t>
            </a:r>
            <a:r>
              <a:rPr lang="en-US" altLang="zh-CN" dirty="0" smtClean="0"/>
              <a:t>and-on example flows in H2O.ai to get familiar with procedural steps to complete ML/DL problem solving--- </a:t>
            </a:r>
            <a:r>
              <a:rPr lang="en-US" altLang="zh-CN" b="1" i="1" dirty="0" smtClean="0"/>
              <a:t>Be happy and feel at ease</a:t>
            </a:r>
          </a:p>
          <a:p>
            <a:r>
              <a:rPr lang="en-US" altLang="zh-CN" dirty="0" smtClean="0"/>
              <a:t>Selecting one project with your career and interests in mind and proceed with whatever...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0653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Arial"/>
        <a:ea typeface="新細明體"/>
        <a:cs typeface="新細明體"/>
      </a:majorFont>
      <a:minorFont>
        <a:latin typeface="Calibri"/>
        <a:ea typeface="新細明體"/>
        <a:cs typeface="新細明體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宋体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宋体" charset="0"/>
            <a:cs typeface="Arial Unicode MS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4033</TotalTime>
  <Words>104</Words>
  <Application>Microsoft Macintosh PowerPoint</Application>
  <PresentationFormat>全屏显示(4:3)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5" baseType="lpstr">
      <vt:lpstr>Office 主题</vt:lpstr>
      <vt:lpstr>自訂設計</vt:lpstr>
      <vt:lpstr>Hand-On Project Guide: ML/DL</vt:lpstr>
      <vt:lpstr>Setup Web-based ML/DL Platform</vt:lpstr>
      <vt:lpstr>Project Selection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Jobs</dc:title>
  <cp:lastModifiedBy>Daniel Lee</cp:lastModifiedBy>
  <cp:revision>89</cp:revision>
  <cp:lastPrinted>1601-01-01T00:00:00Z</cp:lastPrinted>
  <dcterms:created xsi:type="dcterms:W3CDTF">1601-01-01T00:00:00Z</dcterms:created>
  <dcterms:modified xsi:type="dcterms:W3CDTF">2017-06-27T08:44:58Z</dcterms:modified>
</cp:coreProperties>
</file>