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33"/>
  </p:notesMasterIdLst>
  <p:sldIdLst>
    <p:sldId id="256" r:id="rId3"/>
    <p:sldId id="289" r:id="rId4"/>
    <p:sldId id="291" r:id="rId5"/>
    <p:sldId id="293" r:id="rId6"/>
    <p:sldId id="294" r:id="rId7"/>
    <p:sldId id="295" r:id="rId8"/>
    <p:sldId id="296" r:id="rId9"/>
    <p:sldId id="297" r:id="rId10"/>
    <p:sldId id="292" r:id="rId11"/>
    <p:sldId id="301" r:id="rId12"/>
    <p:sldId id="298" r:id="rId13"/>
    <p:sldId id="302" r:id="rId14"/>
    <p:sldId id="303" r:id="rId15"/>
    <p:sldId id="304" r:id="rId16"/>
    <p:sldId id="306" r:id="rId17"/>
    <p:sldId id="308" r:id="rId18"/>
    <p:sldId id="321" r:id="rId19"/>
    <p:sldId id="309" r:id="rId20"/>
    <p:sldId id="310" r:id="rId21"/>
    <p:sldId id="305" r:id="rId22"/>
    <p:sldId id="307" r:id="rId23"/>
    <p:sldId id="320" r:id="rId24"/>
    <p:sldId id="312" r:id="rId25"/>
    <p:sldId id="313" r:id="rId26"/>
    <p:sldId id="316" r:id="rId27"/>
    <p:sldId id="314" r:id="rId28"/>
    <p:sldId id="315" r:id="rId29"/>
    <p:sldId id="318" r:id="rId30"/>
    <p:sldId id="319" r:id="rId31"/>
    <p:sldId id="317" r:id="rId32"/>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新細明體" charset="0"/>
        <a:cs typeface="新細明體"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新細明體" charset="0"/>
        <a:cs typeface="新細明體"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新細明體" charset="0"/>
        <a:cs typeface="新細明體"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新細明體" charset="0"/>
        <a:cs typeface="新細明體"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新細明體" charset="0"/>
        <a:cs typeface="新細明體" charset="0"/>
      </a:defRPr>
    </a:lvl5pPr>
    <a:lvl6pPr marL="2286000" algn="l" defTabSz="457200" rtl="0" eaLnBrk="1" latinLnBrk="0" hangingPunct="1">
      <a:defRPr kern="1200">
        <a:solidFill>
          <a:schemeClr val="bg1"/>
        </a:solidFill>
        <a:latin typeface="Arial" charset="0"/>
        <a:ea typeface="新細明體" charset="0"/>
        <a:cs typeface="新細明體" charset="0"/>
      </a:defRPr>
    </a:lvl6pPr>
    <a:lvl7pPr marL="2743200" algn="l" defTabSz="457200" rtl="0" eaLnBrk="1" latinLnBrk="0" hangingPunct="1">
      <a:defRPr kern="1200">
        <a:solidFill>
          <a:schemeClr val="bg1"/>
        </a:solidFill>
        <a:latin typeface="Arial" charset="0"/>
        <a:ea typeface="新細明體" charset="0"/>
        <a:cs typeface="新細明體" charset="0"/>
      </a:defRPr>
    </a:lvl7pPr>
    <a:lvl8pPr marL="3200400" algn="l" defTabSz="457200" rtl="0" eaLnBrk="1" latinLnBrk="0" hangingPunct="1">
      <a:defRPr kern="1200">
        <a:solidFill>
          <a:schemeClr val="bg1"/>
        </a:solidFill>
        <a:latin typeface="Arial" charset="0"/>
        <a:ea typeface="新細明體" charset="0"/>
        <a:cs typeface="新細明體" charset="0"/>
      </a:defRPr>
    </a:lvl8pPr>
    <a:lvl9pPr marL="3657600" algn="l" defTabSz="457200" rtl="0" eaLnBrk="1" latinLnBrk="0" hangingPunct="1">
      <a:defRPr kern="1200">
        <a:solidFill>
          <a:schemeClr val="bg1"/>
        </a:solidFill>
        <a:latin typeface="Arial" charset="0"/>
        <a:ea typeface="新細明體" charset="0"/>
        <a:cs typeface="新細明體"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4"/>
    <p:restoredTop sz="94672"/>
  </p:normalViewPr>
  <p:slideViewPr>
    <p:cSldViewPr>
      <p:cViewPr>
        <p:scale>
          <a:sx n="90" d="100"/>
          <a:sy n="90" d="100"/>
        </p:scale>
        <p:origin x="1128" y="104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95" d="100"/>
        <a:sy n="95"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xmlns="" w="9360" cap="sq">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CN" altLang="en-US"/>
          </a:p>
        </p:txBody>
      </p:sp>
      <p:sp>
        <p:nvSpPr>
          <p:cNvPr id="4098" name="Rectangle 2"/>
          <p:cNvSpPr>
            <a:spLocks noGrp="1" noRot="1" noChangeAspect="1" noChangeArrowheads="1"/>
          </p:cNvSpPr>
          <p:nvPr>
            <p:ph type="sldImg"/>
          </p:nvPr>
        </p:nvSpPr>
        <p:spPr bwMode="auto">
          <a:xfrm>
            <a:off x="1106488" y="812800"/>
            <a:ext cx="5341937" cy="400526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p>
      <p:sp>
        <p:nvSpPr>
          <p:cNvPr id="4099" name="Rectangle 3"/>
          <p:cNvSpPr>
            <a:spLocks noGrp="1" noChangeArrowheads="1"/>
          </p:cNvSpPr>
          <p:nvPr>
            <p:ph type="body"/>
          </p:nvPr>
        </p:nvSpPr>
        <p:spPr bwMode="auto">
          <a:xfrm>
            <a:off x="755650" y="5078413"/>
            <a:ext cx="6045200" cy="480853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p>
            <a:pPr lvl="0"/>
            <a:endParaRPr lang="zh-CN" altLang="en-US" noProof="0" smtClean="0"/>
          </a:p>
        </p:txBody>
      </p:sp>
      <p:sp>
        <p:nvSpPr>
          <p:cNvPr id="4100" name="Rectangle 4"/>
          <p:cNvSpPr>
            <a:spLocks noGrp="1" noChangeArrowheads="1"/>
          </p:cNvSpPr>
          <p:nvPr>
            <p:ph type="hdr"/>
          </p:nvPr>
        </p:nvSpPr>
        <p:spPr bwMode="auto">
          <a:xfrm>
            <a:off x="0" y="0"/>
            <a:ext cx="3278188" cy="53181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defRPr>
            </a:lvl1pPr>
          </a:lstStyle>
          <a:p>
            <a:pPr>
              <a:defRPr/>
            </a:pPr>
            <a:endParaRPr lang="en-US"/>
          </a:p>
        </p:txBody>
      </p:sp>
      <p:sp>
        <p:nvSpPr>
          <p:cNvPr id="4101" name="Rectangle 5"/>
          <p:cNvSpPr>
            <a:spLocks noGrp="1" noChangeArrowheads="1"/>
          </p:cNvSpPr>
          <p:nvPr>
            <p:ph type="dt"/>
          </p:nvPr>
        </p:nvSpPr>
        <p:spPr bwMode="auto">
          <a:xfrm>
            <a:off x="4278313" y="0"/>
            <a:ext cx="3278187" cy="53181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defRPr>
            </a:lvl1pPr>
          </a:lstStyle>
          <a:p>
            <a:pPr>
              <a:defRPr/>
            </a:pPr>
            <a:endParaRPr lang="en-US"/>
          </a:p>
        </p:txBody>
      </p:sp>
      <p:sp>
        <p:nvSpPr>
          <p:cNvPr id="4102" name="Rectangle 6"/>
          <p:cNvSpPr>
            <a:spLocks noGrp="1" noChangeArrowheads="1"/>
          </p:cNvSpPr>
          <p:nvPr>
            <p:ph type="ftr"/>
          </p:nvPr>
        </p:nvSpPr>
        <p:spPr bwMode="auto">
          <a:xfrm>
            <a:off x="0" y="10156825"/>
            <a:ext cx="3278188" cy="53181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defRPr>
            </a:lvl1pPr>
          </a:lstStyle>
          <a:p>
            <a:pPr>
              <a:defRPr/>
            </a:pPr>
            <a:endParaRPr lang="en-US"/>
          </a:p>
        </p:txBody>
      </p:sp>
      <p:sp>
        <p:nvSpPr>
          <p:cNvPr id="4103" name="Rectangle 7"/>
          <p:cNvSpPr>
            <a:spLocks noGrp="1" noChangeArrowheads="1"/>
          </p:cNvSpPr>
          <p:nvPr>
            <p:ph type="sldNum"/>
          </p:nvPr>
        </p:nvSpPr>
        <p:spPr bwMode="auto">
          <a:xfrm>
            <a:off x="4278313" y="10156825"/>
            <a:ext cx="3278187" cy="53181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defRPr>
            </a:lvl1pPr>
          </a:lstStyle>
          <a:p>
            <a:pPr>
              <a:defRPr/>
            </a:pPr>
            <a:fld id="{61CA230E-45DA-864C-B671-92794B9643AB}" type="slidenum">
              <a:rPr lang="en-US" altLang="zh-CN"/>
              <a:pPr>
                <a:defRPr/>
              </a:pPr>
              <a:t>‹#›</a:t>
            </a:fld>
            <a:endParaRPr lang="en-US" altLang="zh-CN"/>
          </a:p>
        </p:txBody>
      </p:sp>
    </p:spTree>
    <p:extLst>
      <p:ext uri="{BB962C8B-B14F-4D97-AF65-F5344CB8AC3E}">
        <p14:creationId xmlns:p14="http://schemas.microsoft.com/office/powerpoint/2010/main" val="4297494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宋体" charset="0"/>
        <a:cs typeface="宋体" charset="0"/>
      </a:defRPr>
    </a:lvl1pPr>
    <a:lvl2pPr marL="742950" indent="-285750" algn="l" defTabSz="457200"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宋体" charset="0"/>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宋体" charset="0"/>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宋体" charset="0"/>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kumimoji="1" sz="1200" kern="1200">
        <a:solidFill>
          <a:srgbClr val="000000"/>
        </a:solidFill>
        <a:latin typeface="Times New Roman" charset="0"/>
        <a:ea typeface="宋体"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sz="quarter"/>
          </p:nvPr>
        </p:nvSpPr>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9pPr>
          </a:lstStyle>
          <a:p>
            <a:pPr>
              <a:defRPr/>
            </a:pPr>
            <a:fld id="{A9033448-2AF5-094F-8F99-9B2B8FB621A4}" type="slidenum">
              <a:rPr kumimoji="0" lang="en-US" altLang="zh-CN" sz="1400" smtClean="0">
                <a:solidFill>
                  <a:srgbClr val="000000"/>
                </a:solidFill>
                <a:latin typeface="Times New Roman" charset="0"/>
              </a:rPr>
              <a:pPr>
                <a:defRPr/>
              </a:pPr>
              <a:t>1</a:t>
            </a:fld>
            <a:endParaRPr kumimoji="0" lang="en-US" altLang="zh-CN" sz="1400" smtClean="0">
              <a:solidFill>
                <a:srgbClr val="000000"/>
              </a:solidFill>
              <a:latin typeface="Times New Roman" charset="0"/>
            </a:endParaRPr>
          </a:p>
        </p:txBody>
      </p:sp>
      <p:sp>
        <p:nvSpPr>
          <p:cNvPr id="14337"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a:xfrm>
            <a:off x="914400" y="4343400"/>
            <a:ext cx="5029200" cy="411480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kumimoji="0" lang="zh-CN" altLang="en-US" smtClean="0">
              <a:cs typeface="+mn-cs"/>
            </a:endParaRPr>
          </a:p>
        </p:txBody>
      </p:sp>
      <p:sp>
        <p:nvSpPr>
          <p:cNvPr id="14339" name="Text Box 3"/>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kumimoji="1" sz="2400">
                <a:solidFill>
                  <a:schemeClr val="bg1"/>
                </a:solidFill>
                <a:latin typeface="Arial" charset="0"/>
                <a:ea typeface="新細明體" charset="0"/>
                <a:cs typeface="新細明體" charset="0"/>
              </a:defRPr>
            </a:lvl9pPr>
          </a:lstStyle>
          <a:p>
            <a:pPr>
              <a:lnSpc>
                <a:spcPct val="100000"/>
              </a:lnSpc>
              <a:buClrTx/>
              <a:buFontTx/>
              <a:buNone/>
              <a:defRPr/>
            </a:pPr>
            <a:fld id="{7151B322-D6C5-9A47-9099-EE0C7DB8F957}" type="slidenum">
              <a:rPr kumimoji="0" lang="en-US" altLang="zh-CN" sz="1400" smtClean="0">
                <a:solidFill>
                  <a:srgbClr val="000000"/>
                </a:solidFill>
              </a:rPr>
              <a:pPr>
                <a:lnSpc>
                  <a:spcPct val="100000"/>
                </a:lnSpc>
                <a:buClrTx/>
                <a:buFontTx/>
                <a:buNone/>
                <a:defRPr/>
              </a:pPr>
              <a:t>1</a:t>
            </a:fld>
            <a:endParaRPr kumimoji="0" lang="en-US" altLang="zh-CN" sz="140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x-none"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x-none" smtClean="0"/>
              <a:t>单击此处编辑母版副标题样式</a:t>
            </a:r>
            <a:endParaRPr lang="zh-CN" altLang="en-US"/>
          </a:p>
        </p:txBody>
      </p:sp>
      <p:sp>
        <p:nvSpPr>
          <p:cNvPr id="4"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5" name="Rectangle 4"/>
          <p:cNvSpPr>
            <a:spLocks noGrp="1" noChangeArrowheads="1"/>
          </p:cNvSpPr>
          <p:nvPr>
            <p:ph type="sldNum" idx="11"/>
          </p:nvPr>
        </p:nvSpPr>
        <p:spPr/>
        <p:txBody>
          <a:bodyPr/>
          <a:lstStyle>
            <a:lvl1pPr>
              <a:defRPr/>
            </a:lvl1pPr>
          </a:lstStyle>
          <a:p>
            <a:pPr>
              <a:defRPr/>
            </a:pPr>
            <a:fld id="{B3414DA1-427B-EF49-A303-54EBA25CED0A}" type="slidenum">
              <a:rPr lang="en-US" altLang="zh-CN"/>
              <a:pPr>
                <a:defRPr/>
              </a:pPr>
              <a:t>‹#›</a:t>
            </a:fld>
            <a:endParaRPr lang="en-US" altLang="zh-CN"/>
          </a:p>
        </p:txBody>
      </p:sp>
    </p:spTree>
    <p:extLst>
      <p:ext uri="{BB962C8B-B14F-4D97-AF65-F5344CB8AC3E}">
        <p14:creationId xmlns:p14="http://schemas.microsoft.com/office/powerpoint/2010/main" val="1674960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smtClean="0"/>
              <a:t>单击此处编辑母版标题样式</a:t>
            </a:r>
            <a:endParaRPr lang="zh-CN" altLang="en-US"/>
          </a:p>
        </p:txBody>
      </p:sp>
      <p:sp>
        <p:nvSpPr>
          <p:cNvPr id="3" name="竖排文本占位符 2"/>
          <p:cNvSpPr>
            <a:spLocks noGrp="1"/>
          </p:cNvSpPr>
          <p:nvPr>
            <p:ph type="body" orient="vert" idx="1"/>
          </p:nvPr>
        </p:nvSpPr>
        <p:spPr/>
        <p:txBody>
          <a:bodyPr vert="eaVert"/>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4"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5" name="Rectangle 4"/>
          <p:cNvSpPr>
            <a:spLocks noGrp="1" noChangeArrowheads="1"/>
          </p:cNvSpPr>
          <p:nvPr>
            <p:ph type="sldNum" idx="11"/>
          </p:nvPr>
        </p:nvSpPr>
        <p:spPr/>
        <p:txBody>
          <a:bodyPr/>
          <a:lstStyle>
            <a:lvl1pPr>
              <a:defRPr/>
            </a:lvl1pPr>
          </a:lstStyle>
          <a:p>
            <a:pPr>
              <a:defRPr/>
            </a:pPr>
            <a:fld id="{0513A377-F36D-5445-958C-2019DF2D26A3}" type="slidenum">
              <a:rPr lang="en-US" altLang="zh-CN"/>
              <a:pPr>
                <a:defRPr/>
              </a:pPr>
              <a:t>‹#›</a:t>
            </a:fld>
            <a:endParaRPr lang="en-US" altLang="zh-CN"/>
          </a:p>
        </p:txBody>
      </p:sp>
    </p:spTree>
    <p:extLst>
      <p:ext uri="{BB962C8B-B14F-4D97-AF65-F5344CB8AC3E}">
        <p14:creationId xmlns:p14="http://schemas.microsoft.com/office/powerpoint/2010/main" val="47498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7813" y="1604963"/>
            <a:ext cx="2055812" cy="4522787"/>
          </a:xfrm>
        </p:spPr>
        <p:txBody>
          <a:bodyPr vert="eaVert"/>
          <a:lstStyle/>
          <a:p>
            <a:r>
              <a:rPr lang="zh-CN" altLang="x-none" smtClean="0"/>
              <a:t>单击此处编辑母版标题样式</a:t>
            </a:r>
            <a:endParaRPr lang="zh-CN" altLang="en-US"/>
          </a:p>
        </p:txBody>
      </p:sp>
      <p:sp>
        <p:nvSpPr>
          <p:cNvPr id="3" name="竖排文本占位符 2"/>
          <p:cNvSpPr>
            <a:spLocks noGrp="1"/>
          </p:cNvSpPr>
          <p:nvPr>
            <p:ph type="body" orient="vert" idx="1"/>
          </p:nvPr>
        </p:nvSpPr>
        <p:spPr>
          <a:xfrm>
            <a:off x="457200" y="1604963"/>
            <a:ext cx="6018213" cy="4522787"/>
          </a:xfrm>
        </p:spPr>
        <p:txBody>
          <a:bodyPr vert="eaVert"/>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4"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5" name="Rectangle 4"/>
          <p:cNvSpPr>
            <a:spLocks noGrp="1" noChangeArrowheads="1"/>
          </p:cNvSpPr>
          <p:nvPr>
            <p:ph type="sldNum" idx="11"/>
          </p:nvPr>
        </p:nvSpPr>
        <p:spPr/>
        <p:txBody>
          <a:bodyPr/>
          <a:lstStyle>
            <a:lvl1pPr>
              <a:defRPr/>
            </a:lvl1pPr>
          </a:lstStyle>
          <a:p>
            <a:pPr>
              <a:defRPr/>
            </a:pPr>
            <a:fld id="{7B9C62E5-50F3-5846-9F27-4C6A77049F50}" type="slidenum">
              <a:rPr lang="en-US" altLang="zh-CN"/>
              <a:pPr>
                <a:defRPr/>
              </a:pPr>
              <a:t>‹#›</a:t>
            </a:fld>
            <a:endParaRPr lang="en-US" altLang="zh-CN"/>
          </a:p>
        </p:txBody>
      </p:sp>
    </p:spTree>
    <p:extLst>
      <p:ext uri="{BB962C8B-B14F-4D97-AF65-F5344CB8AC3E}">
        <p14:creationId xmlns:p14="http://schemas.microsoft.com/office/powerpoint/2010/main" val="349803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85800" y="2130425"/>
            <a:ext cx="7769225" cy="1466850"/>
          </a:xfrm>
        </p:spPr>
        <p:txBody>
          <a:bodyPr/>
          <a:lstStyle/>
          <a:p>
            <a:r>
              <a:rPr lang="zh-CN" altLang="x-none" smtClean="0"/>
              <a:t>单击此处编辑母版标题样式</a:t>
            </a:r>
            <a:endParaRPr lang="zh-CN" altLang="en-US"/>
          </a:p>
        </p:txBody>
      </p:sp>
      <p:sp>
        <p:nvSpPr>
          <p:cNvPr id="3" name="Date Placeholder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4" name="Rectangle 4"/>
          <p:cNvSpPr>
            <a:spLocks noGrp="1" noChangeArrowheads="1"/>
          </p:cNvSpPr>
          <p:nvPr>
            <p:ph type="sldNum" idx="11"/>
          </p:nvPr>
        </p:nvSpPr>
        <p:spPr/>
        <p:txBody>
          <a:bodyPr/>
          <a:lstStyle>
            <a:lvl1pPr>
              <a:defRPr/>
            </a:lvl1pPr>
          </a:lstStyle>
          <a:p>
            <a:pPr>
              <a:defRPr/>
            </a:pPr>
            <a:fld id="{AC4A02CA-4560-274A-B2AF-5318CFF0B31F}" type="slidenum">
              <a:rPr lang="en-US" altLang="zh-CN"/>
              <a:pPr>
                <a:defRPr/>
              </a:pPr>
              <a:t>‹#›</a:t>
            </a:fld>
            <a:endParaRPr lang="en-US" altLang="zh-CN"/>
          </a:p>
        </p:txBody>
      </p:sp>
    </p:spTree>
    <p:extLst>
      <p:ext uri="{BB962C8B-B14F-4D97-AF65-F5344CB8AC3E}">
        <p14:creationId xmlns:p14="http://schemas.microsoft.com/office/powerpoint/2010/main" val="1246365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3433D422-C89B-D54B-ABC1-AAD95834A03F}" type="datetimeFigureOut">
              <a:rPr lang="zh-TW" altLang="en-US"/>
              <a:pPr>
                <a:defRPr/>
              </a:pPr>
              <a:t>2017/12/7</a:t>
            </a:fld>
            <a:endParaRPr lang="zh-TW" altLang="en-US"/>
          </a:p>
        </p:txBody>
      </p:sp>
      <p:sp>
        <p:nvSpPr>
          <p:cNvPr id="5" name="頁尾版面配置區 4"/>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B31CD01F-8D9E-474A-AFD4-6A8BC9414CC6}" type="slidenum">
              <a:rPr lang="zh-TW" altLang="en-US"/>
              <a:pPr>
                <a:defRPr/>
              </a:pPr>
              <a:t>‹#›</a:t>
            </a:fld>
            <a:endParaRPr lang="zh-TW" altLang="en-US"/>
          </a:p>
        </p:txBody>
      </p:sp>
    </p:spTree>
    <p:extLst>
      <p:ext uri="{BB962C8B-B14F-4D97-AF65-F5344CB8AC3E}">
        <p14:creationId xmlns:p14="http://schemas.microsoft.com/office/powerpoint/2010/main" val="1699396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AF993E36-36EB-6440-9152-2BF26541717E}" type="datetimeFigureOut">
              <a:rPr lang="zh-TW" altLang="en-US"/>
              <a:pPr>
                <a:defRPr/>
              </a:pPr>
              <a:t>2017/12/7</a:t>
            </a:fld>
            <a:endParaRPr lang="zh-TW" altLang="en-US"/>
          </a:p>
        </p:txBody>
      </p:sp>
      <p:sp>
        <p:nvSpPr>
          <p:cNvPr id="5" name="頁尾版面配置區 4"/>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52DD5056-08A8-5C44-9ED7-1CD5E8FD56CF}" type="slidenum">
              <a:rPr lang="zh-TW" altLang="en-US"/>
              <a:pPr>
                <a:defRPr/>
              </a:pPr>
              <a:t>‹#›</a:t>
            </a:fld>
            <a:endParaRPr lang="zh-TW" altLang="en-US"/>
          </a:p>
        </p:txBody>
      </p:sp>
    </p:spTree>
    <p:extLst>
      <p:ext uri="{BB962C8B-B14F-4D97-AF65-F5344CB8AC3E}">
        <p14:creationId xmlns:p14="http://schemas.microsoft.com/office/powerpoint/2010/main" val="3507188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D6036D40-8F73-A84D-A42D-D1C51E8A5A9E}" type="datetimeFigureOut">
              <a:rPr lang="zh-TW" altLang="en-US"/>
              <a:pPr>
                <a:defRPr/>
              </a:pPr>
              <a:t>2017/12/7</a:t>
            </a:fld>
            <a:endParaRPr lang="zh-TW" altLang="en-US"/>
          </a:p>
        </p:txBody>
      </p:sp>
      <p:sp>
        <p:nvSpPr>
          <p:cNvPr id="5" name="頁尾版面配置區 4"/>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EE091803-8815-E24C-81D6-5A2C563FF043}" type="slidenum">
              <a:rPr lang="zh-TW" altLang="en-US"/>
              <a:pPr>
                <a:defRPr/>
              </a:pPr>
              <a:t>‹#›</a:t>
            </a:fld>
            <a:endParaRPr lang="zh-TW" altLang="en-US"/>
          </a:p>
        </p:txBody>
      </p:sp>
    </p:spTree>
    <p:extLst>
      <p:ext uri="{BB962C8B-B14F-4D97-AF65-F5344CB8AC3E}">
        <p14:creationId xmlns:p14="http://schemas.microsoft.com/office/powerpoint/2010/main" val="2906844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E2560A7F-701E-1941-8F81-009499C65693}" type="datetimeFigureOut">
              <a:rPr lang="zh-TW" altLang="en-US"/>
              <a:pPr>
                <a:defRPr/>
              </a:pPr>
              <a:t>2017/12/7</a:t>
            </a:fld>
            <a:endParaRPr lang="zh-TW" altLang="en-US"/>
          </a:p>
        </p:txBody>
      </p:sp>
      <p:sp>
        <p:nvSpPr>
          <p:cNvPr id="6" name="頁尾版面配置區 5"/>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7" name="投影片編號版面配置區 6"/>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969A5915-0756-0F4A-9172-AE8A2F64CA96}" type="slidenum">
              <a:rPr lang="zh-TW" altLang="en-US"/>
              <a:pPr>
                <a:defRPr/>
              </a:pPr>
              <a:t>‹#›</a:t>
            </a:fld>
            <a:endParaRPr lang="zh-TW" altLang="en-US"/>
          </a:p>
        </p:txBody>
      </p:sp>
    </p:spTree>
    <p:extLst>
      <p:ext uri="{BB962C8B-B14F-4D97-AF65-F5344CB8AC3E}">
        <p14:creationId xmlns:p14="http://schemas.microsoft.com/office/powerpoint/2010/main" val="1431219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A37FDBD3-25AD-DF4A-A120-7A09CA64FA63}" type="datetimeFigureOut">
              <a:rPr lang="zh-TW" altLang="en-US"/>
              <a:pPr>
                <a:defRPr/>
              </a:pPr>
              <a:t>2017/12/7</a:t>
            </a:fld>
            <a:endParaRPr lang="zh-TW" altLang="en-US"/>
          </a:p>
        </p:txBody>
      </p:sp>
      <p:sp>
        <p:nvSpPr>
          <p:cNvPr id="8" name="頁尾版面配置區 7"/>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9" name="投影片編號版面配置區 8"/>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98AE56F1-2C43-A04E-BB78-2305884CAA93}" type="slidenum">
              <a:rPr lang="zh-TW" altLang="en-US"/>
              <a:pPr>
                <a:defRPr/>
              </a:pPr>
              <a:t>‹#›</a:t>
            </a:fld>
            <a:endParaRPr lang="zh-TW" altLang="en-US"/>
          </a:p>
        </p:txBody>
      </p:sp>
    </p:spTree>
    <p:extLst>
      <p:ext uri="{BB962C8B-B14F-4D97-AF65-F5344CB8AC3E}">
        <p14:creationId xmlns:p14="http://schemas.microsoft.com/office/powerpoint/2010/main" val="1548963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AF12C439-402D-7D4C-A440-6326AE3C9B49}" type="datetimeFigureOut">
              <a:rPr lang="zh-TW" altLang="en-US"/>
              <a:pPr>
                <a:defRPr/>
              </a:pPr>
              <a:t>2017/12/7</a:t>
            </a:fld>
            <a:endParaRPr lang="zh-TW" altLang="en-US"/>
          </a:p>
        </p:txBody>
      </p:sp>
      <p:sp>
        <p:nvSpPr>
          <p:cNvPr id="4" name="頁尾版面配置區 3"/>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5" name="投影片編號版面配置區 4"/>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FD55147E-1F1B-B941-8660-C897487651E6}" type="slidenum">
              <a:rPr lang="zh-TW" altLang="en-US"/>
              <a:pPr>
                <a:defRPr/>
              </a:pPr>
              <a:t>‹#›</a:t>
            </a:fld>
            <a:endParaRPr lang="zh-TW" altLang="en-US"/>
          </a:p>
        </p:txBody>
      </p:sp>
    </p:spTree>
    <p:extLst>
      <p:ext uri="{BB962C8B-B14F-4D97-AF65-F5344CB8AC3E}">
        <p14:creationId xmlns:p14="http://schemas.microsoft.com/office/powerpoint/2010/main" val="69943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9B39ED50-6FDB-524F-8AAB-0FB7D4DA1BBC}" type="datetimeFigureOut">
              <a:rPr lang="zh-TW" altLang="en-US"/>
              <a:pPr>
                <a:defRPr/>
              </a:pPr>
              <a:t>2017/12/7</a:t>
            </a:fld>
            <a:endParaRPr lang="zh-TW" altLang="en-US"/>
          </a:p>
        </p:txBody>
      </p:sp>
      <p:sp>
        <p:nvSpPr>
          <p:cNvPr id="3" name="頁尾版面配置區 2"/>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4" name="投影片編號版面配置區 3"/>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B0698AD1-1878-7B4B-8C93-65C2F9252583}" type="slidenum">
              <a:rPr lang="zh-TW" altLang="en-US"/>
              <a:pPr>
                <a:defRPr/>
              </a:pPr>
              <a:t>‹#›</a:t>
            </a:fld>
            <a:endParaRPr lang="zh-TW" altLang="en-US"/>
          </a:p>
        </p:txBody>
      </p:sp>
    </p:spTree>
    <p:extLst>
      <p:ext uri="{BB962C8B-B14F-4D97-AF65-F5344CB8AC3E}">
        <p14:creationId xmlns:p14="http://schemas.microsoft.com/office/powerpoint/2010/main" val="194421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4"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5" name="Rectangle 4"/>
          <p:cNvSpPr>
            <a:spLocks noGrp="1" noChangeArrowheads="1"/>
          </p:cNvSpPr>
          <p:nvPr>
            <p:ph type="sldNum" idx="11"/>
          </p:nvPr>
        </p:nvSpPr>
        <p:spPr/>
        <p:txBody>
          <a:bodyPr/>
          <a:lstStyle>
            <a:lvl1pPr>
              <a:defRPr/>
            </a:lvl1pPr>
          </a:lstStyle>
          <a:p>
            <a:pPr>
              <a:defRPr/>
            </a:pPr>
            <a:fld id="{62FB27DC-FEC0-914B-A9F0-2DF28567BE28}" type="slidenum">
              <a:rPr lang="en-US" altLang="zh-CN"/>
              <a:pPr>
                <a:defRPr/>
              </a:pPr>
              <a:t>‹#›</a:t>
            </a:fld>
            <a:endParaRPr lang="en-US" altLang="zh-CN"/>
          </a:p>
        </p:txBody>
      </p:sp>
    </p:spTree>
    <p:extLst>
      <p:ext uri="{BB962C8B-B14F-4D97-AF65-F5344CB8AC3E}">
        <p14:creationId xmlns:p14="http://schemas.microsoft.com/office/powerpoint/2010/main" val="2421336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60EBD624-E955-8E40-8B87-D10C78142B11}" type="datetimeFigureOut">
              <a:rPr lang="zh-TW" altLang="en-US"/>
              <a:pPr>
                <a:defRPr/>
              </a:pPr>
              <a:t>2017/12/7</a:t>
            </a:fld>
            <a:endParaRPr lang="zh-TW" altLang="en-US"/>
          </a:p>
        </p:txBody>
      </p:sp>
      <p:sp>
        <p:nvSpPr>
          <p:cNvPr id="6" name="頁尾版面配置區 5"/>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7" name="投影片編號版面配置區 6"/>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17D5B45D-D69A-BF4C-BADB-56DB7CF11B5E}" type="slidenum">
              <a:rPr lang="zh-TW" altLang="en-US"/>
              <a:pPr>
                <a:defRPr/>
              </a:pPr>
              <a:t>‹#›</a:t>
            </a:fld>
            <a:endParaRPr lang="zh-TW" altLang="en-US"/>
          </a:p>
        </p:txBody>
      </p:sp>
    </p:spTree>
    <p:extLst>
      <p:ext uri="{BB962C8B-B14F-4D97-AF65-F5344CB8AC3E}">
        <p14:creationId xmlns:p14="http://schemas.microsoft.com/office/powerpoint/2010/main" val="2814831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0576F224-118A-6341-BD31-B5419CB791BD}" type="datetimeFigureOut">
              <a:rPr lang="zh-TW" altLang="en-US"/>
              <a:pPr>
                <a:defRPr/>
              </a:pPr>
              <a:t>2017/12/7</a:t>
            </a:fld>
            <a:endParaRPr lang="zh-TW" altLang="en-US"/>
          </a:p>
        </p:txBody>
      </p:sp>
      <p:sp>
        <p:nvSpPr>
          <p:cNvPr id="6" name="頁尾版面配置區 5"/>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7" name="投影片編號版面配置區 6"/>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A02DA05F-27E1-1244-959B-3842CF4D4946}" type="slidenum">
              <a:rPr lang="zh-TW" altLang="en-US"/>
              <a:pPr>
                <a:defRPr/>
              </a:pPr>
              <a:t>‹#›</a:t>
            </a:fld>
            <a:endParaRPr lang="zh-TW" altLang="en-US"/>
          </a:p>
        </p:txBody>
      </p:sp>
    </p:spTree>
    <p:extLst>
      <p:ext uri="{BB962C8B-B14F-4D97-AF65-F5344CB8AC3E}">
        <p14:creationId xmlns:p14="http://schemas.microsoft.com/office/powerpoint/2010/main" val="1480595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441CE4D6-AE67-C640-830C-DDCF255299B7}" type="datetimeFigureOut">
              <a:rPr lang="zh-TW" altLang="en-US"/>
              <a:pPr>
                <a:defRPr/>
              </a:pPr>
              <a:t>2017/12/7</a:t>
            </a:fld>
            <a:endParaRPr lang="zh-TW" altLang="en-US"/>
          </a:p>
        </p:txBody>
      </p:sp>
      <p:sp>
        <p:nvSpPr>
          <p:cNvPr id="5" name="頁尾版面配置區 4"/>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52063496-D192-3A43-9C8B-EFC99538A0AF}" type="slidenum">
              <a:rPr lang="zh-TW" altLang="en-US"/>
              <a:pPr>
                <a:defRPr/>
              </a:pPr>
              <a:t>‹#›</a:t>
            </a:fld>
            <a:endParaRPr lang="zh-TW" altLang="en-US"/>
          </a:p>
        </p:txBody>
      </p:sp>
    </p:spTree>
    <p:extLst>
      <p:ext uri="{BB962C8B-B14F-4D97-AF65-F5344CB8AC3E}">
        <p14:creationId xmlns:p14="http://schemas.microsoft.com/office/powerpoint/2010/main" val="1473525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ECB914DA-C015-4144-B796-FA492305CCFD}" type="datetimeFigureOut">
              <a:rPr lang="zh-TW" altLang="en-US"/>
              <a:pPr>
                <a:defRPr/>
              </a:pPr>
              <a:t>2017/12/7</a:t>
            </a:fld>
            <a:endParaRPr lang="zh-TW" altLang="en-US"/>
          </a:p>
        </p:txBody>
      </p:sp>
      <p:sp>
        <p:nvSpPr>
          <p:cNvPr id="5" name="頁尾版面配置區 4"/>
          <p:cNvSpPr>
            <a:spLocks noGrp="1"/>
          </p:cNvSpPr>
          <p:nvPr>
            <p:ph type="ftr" sz="quarter" idx="11"/>
          </p:nvPr>
        </p:nvSpPr>
        <p:spPr/>
        <p:txBody>
          <a:bodyPr/>
          <a:lstStyle>
            <a:lvl1pPr defTabSz="457200" hangingPunct="0">
              <a:lnSpc>
                <a:spcPct val="93000"/>
              </a:lnSpc>
              <a:buClr>
                <a:srgbClr val="000000"/>
              </a:buClr>
              <a:buSzPct val="100000"/>
              <a:buFont typeface="Times New Roman" charset="0"/>
              <a:buNone/>
              <a:defRPr kumimoji="0"/>
            </a:lvl1pPr>
          </a:lstStyle>
          <a:p>
            <a:pPr>
              <a:defRPr/>
            </a:pPr>
            <a:endParaRPr lang="zh-TW" altLang="en-US"/>
          </a:p>
        </p:txBody>
      </p:sp>
      <p:sp>
        <p:nvSpPr>
          <p:cNvPr id="6" name="投影片編號版面配置區 5"/>
          <p:cNvSpPr>
            <a:spLocks noGrp="1"/>
          </p:cNvSpPr>
          <p:nvPr>
            <p:ph type="sldNum" sz="quarter" idx="12"/>
          </p:nvPr>
        </p:nvSpPr>
        <p:spPr/>
        <p:txBody>
          <a:bodyPr/>
          <a:lstStyle>
            <a:lvl1pPr defTabSz="457200" hangingPunct="0">
              <a:lnSpc>
                <a:spcPct val="93000"/>
              </a:lnSpc>
              <a:buClr>
                <a:srgbClr val="000000"/>
              </a:buClr>
              <a:buSzPct val="100000"/>
              <a:buFont typeface="Times New Roman" charset="0"/>
              <a:buNone/>
              <a:defRPr kumimoji="0"/>
            </a:lvl1pPr>
          </a:lstStyle>
          <a:p>
            <a:pPr>
              <a:defRPr/>
            </a:pPr>
            <a:fld id="{5BC0833A-D4E4-0448-8A03-3EA46DEA51F5}" type="slidenum">
              <a:rPr lang="zh-TW" altLang="en-US"/>
              <a:pPr>
                <a:defRPr/>
              </a:pPr>
              <a:t>‹#›</a:t>
            </a:fld>
            <a:endParaRPr lang="zh-TW" altLang="en-US"/>
          </a:p>
        </p:txBody>
      </p:sp>
    </p:spTree>
    <p:extLst>
      <p:ext uri="{BB962C8B-B14F-4D97-AF65-F5344CB8AC3E}">
        <p14:creationId xmlns:p14="http://schemas.microsoft.com/office/powerpoint/2010/main" val="147159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x-none"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x-none" smtClean="0"/>
              <a:t>单击此处编辑母版文本样式</a:t>
            </a:r>
          </a:p>
        </p:txBody>
      </p:sp>
      <p:sp>
        <p:nvSpPr>
          <p:cNvPr id="4"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5" name="Rectangle 4"/>
          <p:cNvSpPr>
            <a:spLocks noGrp="1" noChangeArrowheads="1"/>
          </p:cNvSpPr>
          <p:nvPr>
            <p:ph type="sldNum" idx="11"/>
          </p:nvPr>
        </p:nvSpPr>
        <p:spPr/>
        <p:txBody>
          <a:bodyPr/>
          <a:lstStyle>
            <a:lvl1pPr>
              <a:defRPr/>
            </a:lvl1pPr>
          </a:lstStyle>
          <a:p>
            <a:pPr>
              <a:defRPr/>
            </a:pPr>
            <a:fld id="{3CC577FB-9885-1248-AC8B-D6115F838981}" type="slidenum">
              <a:rPr lang="en-US" altLang="zh-CN"/>
              <a:pPr>
                <a:defRPr/>
              </a:pPr>
              <a:t>‹#›</a:t>
            </a:fld>
            <a:endParaRPr lang="en-US" altLang="zh-CN"/>
          </a:p>
        </p:txBody>
      </p:sp>
    </p:spTree>
    <p:extLst>
      <p:ext uri="{BB962C8B-B14F-4D97-AF65-F5344CB8AC3E}">
        <p14:creationId xmlns:p14="http://schemas.microsoft.com/office/powerpoint/2010/main" val="291655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smtClean="0"/>
              <a:t>单击此处编辑母版标题样式</a:t>
            </a:r>
            <a:endParaRPr lang="zh-CN" altLang="en-US"/>
          </a:p>
        </p:txBody>
      </p:sp>
      <p:sp>
        <p:nvSpPr>
          <p:cNvPr id="3" name="内容占位符 2"/>
          <p:cNvSpPr>
            <a:spLocks noGrp="1"/>
          </p:cNvSpPr>
          <p:nvPr>
            <p:ph sz="half" idx="1"/>
          </p:nvPr>
        </p:nvSpPr>
        <p:spPr>
          <a:xfrm>
            <a:off x="457200" y="1604963"/>
            <a:ext cx="4037013"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4" name="内容占位符 3"/>
          <p:cNvSpPr>
            <a:spLocks noGrp="1"/>
          </p:cNvSpPr>
          <p:nvPr>
            <p:ph sz="half" idx="2"/>
          </p:nvPr>
        </p:nvSpPr>
        <p:spPr>
          <a:xfrm>
            <a:off x="4646613" y="1604963"/>
            <a:ext cx="4037012" cy="4522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5"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6" name="Rectangle 4"/>
          <p:cNvSpPr>
            <a:spLocks noGrp="1" noChangeArrowheads="1"/>
          </p:cNvSpPr>
          <p:nvPr>
            <p:ph type="sldNum" idx="11"/>
          </p:nvPr>
        </p:nvSpPr>
        <p:spPr/>
        <p:txBody>
          <a:bodyPr/>
          <a:lstStyle>
            <a:lvl1pPr>
              <a:defRPr/>
            </a:lvl1pPr>
          </a:lstStyle>
          <a:p>
            <a:pPr>
              <a:defRPr/>
            </a:pPr>
            <a:fld id="{7C2202D5-8367-294F-897E-21E4917393E9}" type="slidenum">
              <a:rPr lang="en-US" altLang="zh-CN"/>
              <a:pPr>
                <a:defRPr/>
              </a:pPr>
              <a:t>‹#›</a:t>
            </a:fld>
            <a:endParaRPr lang="en-US" altLang="zh-CN"/>
          </a:p>
        </p:txBody>
      </p:sp>
    </p:spTree>
    <p:extLst>
      <p:ext uri="{BB962C8B-B14F-4D97-AF65-F5344CB8AC3E}">
        <p14:creationId xmlns:p14="http://schemas.microsoft.com/office/powerpoint/2010/main" val="219334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x-none"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x-none"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7"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8" name="Rectangle 4"/>
          <p:cNvSpPr>
            <a:spLocks noGrp="1" noChangeArrowheads="1"/>
          </p:cNvSpPr>
          <p:nvPr>
            <p:ph type="sldNum" idx="11"/>
          </p:nvPr>
        </p:nvSpPr>
        <p:spPr/>
        <p:txBody>
          <a:bodyPr/>
          <a:lstStyle>
            <a:lvl1pPr>
              <a:defRPr/>
            </a:lvl1pPr>
          </a:lstStyle>
          <a:p>
            <a:pPr>
              <a:defRPr/>
            </a:pPr>
            <a:fld id="{A9EB4405-7AF7-A04F-B843-888D5E50C01E}" type="slidenum">
              <a:rPr lang="en-US" altLang="zh-CN"/>
              <a:pPr>
                <a:defRPr/>
              </a:pPr>
              <a:t>‹#›</a:t>
            </a:fld>
            <a:endParaRPr lang="en-US" altLang="zh-CN"/>
          </a:p>
        </p:txBody>
      </p:sp>
    </p:spTree>
    <p:extLst>
      <p:ext uri="{BB962C8B-B14F-4D97-AF65-F5344CB8AC3E}">
        <p14:creationId xmlns:p14="http://schemas.microsoft.com/office/powerpoint/2010/main" val="909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x-none" smtClean="0"/>
              <a:t>单击此处编辑母版标题样式</a:t>
            </a:r>
            <a:endParaRPr lang="zh-CN" altLang="en-US"/>
          </a:p>
        </p:txBody>
      </p:sp>
      <p:sp>
        <p:nvSpPr>
          <p:cNvPr id="3" name="Date Placeholder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4" name="Rectangle 4"/>
          <p:cNvSpPr>
            <a:spLocks noGrp="1" noChangeArrowheads="1"/>
          </p:cNvSpPr>
          <p:nvPr>
            <p:ph type="sldNum" idx="11"/>
          </p:nvPr>
        </p:nvSpPr>
        <p:spPr/>
        <p:txBody>
          <a:bodyPr/>
          <a:lstStyle>
            <a:lvl1pPr>
              <a:defRPr/>
            </a:lvl1pPr>
          </a:lstStyle>
          <a:p>
            <a:pPr>
              <a:defRPr/>
            </a:pPr>
            <a:fld id="{0D5B5C9B-FABF-C945-BB51-E7BE4EFA4B80}" type="slidenum">
              <a:rPr lang="en-US" altLang="zh-CN"/>
              <a:pPr>
                <a:defRPr/>
              </a:pPr>
              <a:t>‹#›</a:t>
            </a:fld>
            <a:endParaRPr lang="en-US" altLang="zh-CN"/>
          </a:p>
        </p:txBody>
      </p:sp>
    </p:spTree>
    <p:extLst>
      <p:ext uri="{BB962C8B-B14F-4D97-AF65-F5344CB8AC3E}">
        <p14:creationId xmlns:p14="http://schemas.microsoft.com/office/powerpoint/2010/main" val="162010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3" name="Rectangle 4"/>
          <p:cNvSpPr>
            <a:spLocks noGrp="1" noChangeArrowheads="1"/>
          </p:cNvSpPr>
          <p:nvPr>
            <p:ph type="sldNum" idx="11"/>
          </p:nvPr>
        </p:nvSpPr>
        <p:spPr/>
        <p:txBody>
          <a:bodyPr/>
          <a:lstStyle>
            <a:lvl1pPr>
              <a:defRPr/>
            </a:lvl1pPr>
          </a:lstStyle>
          <a:p>
            <a:pPr>
              <a:defRPr/>
            </a:pPr>
            <a:fld id="{62DC888B-1876-954B-8B16-2D40CDF4900E}" type="slidenum">
              <a:rPr lang="en-US" altLang="zh-CN"/>
              <a:pPr>
                <a:defRPr/>
              </a:pPr>
              <a:t>‹#›</a:t>
            </a:fld>
            <a:endParaRPr lang="en-US" altLang="zh-CN"/>
          </a:p>
        </p:txBody>
      </p:sp>
    </p:spTree>
    <p:extLst>
      <p:ext uri="{BB962C8B-B14F-4D97-AF65-F5344CB8AC3E}">
        <p14:creationId xmlns:p14="http://schemas.microsoft.com/office/powerpoint/2010/main" val="239285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x-none"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x-none" smtClean="0"/>
              <a:t>单击此处编辑母版文本样式</a:t>
            </a:r>
          </a:p>
          <a:p>
            <a:pPr lvl="1"/>
            <a:r>
              <a:rPr lang="zh-CN" altLang="x-none" smtClean="0"/>
              <a:t>二级</a:t>
            </a:r>
          </a:p>
          <a:p>
            <a:pPr lvl="2"/>
            <a:r>
              <a:rPr lang="zh-CN" altLang="x-none" smtClean="0"/>
              <a:t>三级</a:t>
            </a:r>
          </a:p>
          <a:p>
            <a:pPr lvl="3"/>
            <a:r>
              <a:rPr lang="zh-CN" altLang="x-none" smtClean="0"/>
              <a:t>四级</a:t>
            </a:r>
          </a:p>
          <a:p>
            <a:pPr lvl="4"/>
            <a:r>
              <a:rPr lang="zh-CN" altLang="x-none" smtClean="0"/>
              <a:t>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smtClean="0"/>
              <a:t>单击此处编辑母版文本样式</a:t>
            </a:r>
          </a:p>
        </p:txBody>
      </p:sp>
      <p:sp>
        <p:nvSpPr>
          <p:cNvPr id="5"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6" name="Rectangle 4"/>
          <p:cNvSpPr>
            <a:spLocks noGrp="1" noChangeArrowheads="1"/>
          </p:cNvSpPr>
          <p:nvPr>
            <p:ph type="sldNum" idx="11"/>
          </p:nvPr>
        </p:nvSpPr>
        <p:spPr/>
        <p:txBody>
          <a:bodyPr/>
          <a:lstStyle>
            <a:lvl1pPr>
              <a:defRPr/>
            </a:lvl1pPr>
          </a:lstStyle>
          <a:p>
            <a:pPr>
              <a:defRPr/>
            </a:pPr>
            <a:fld id="{F1C3F5AC-7855-AB4D-9CF1-C3B4BBFB33B5}" type="slidenum">
              <a:rPr lang="en-US" altLang="zh-CN"/>
              <a:pPr>
                <a:defRPr/>
              </a:pPr>
              <a:t>‹#›</a:t>
            </a:fld>
            <a:endParaRPr lang="en-US" altLang="zh-CN"/>
          </a:p>
        </p:txBody>
      </p:sp>
    </p:spTree>
    <p:extLst>
      <p:ext uri="{BB962C8B-B14F-4D97-AF65-F5344CB8AC3E}">
        <p14:creationId xmlns:p14="http://schemas.microsoft.com/office/powerpoint/2010/main" val="295531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x-none"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x-none" smtClean="0"/>
              <a:t>单击此处编辑母版文本样式</a:t>
            </a:r>
          </a:p>
        </p:txBody>
      </p:sp>
      <p:sp>
        <p:nvSpPr>
          <p:cNvPr id="5" name="Rectangle 2"/>
          <p:cNvSpPr>
            <a:spLocks noGrp="1" noChangeArrowheads="1"/>
          </p:cNvSpPr>
          <p:nvPr>
            <p:ph type="dt" idx="10"/>
          </p:nvPr>
        </p:nvSpPr>
        <p:spPr>
          <a:xfrm>
            <a:off x="457200" y="6356350"/>
            <a:ext cx="2130425" cy="361950"/>
          </a:xfrm>
          <a:prstGeom prst="rect">
            <a:avLst/>
          </a:prstGeom>
        </p:spPr>
        <p:txBody>
          <a:bodyPr/>
          <a:lstStyle>
            <a:lvl1pPr>
              <a:defRPr>
                <a:ea typeface="宋体" charset="0"/>
              </a:defRPr>
            </a:lvl1pPr>
          </a:lstStyle>
          <a:p>
            <a:pPr>
              <a:defRPr/>
            </a:pPr>
            <a:r>
              <a:rPr lang="en-US"/>
              <a:t>5/18/17</a:t>
            </a:r>
          </a:p>
        </p:txBody>
      </p:sp>
      <p:sp>
        <p:nvSpPr>
          <p:cNvPr id="6" name="Rectangle 4"/>
          <p:cNvSpPr>
            <a:spLocks noGrp="1" noChangeArrowheads="1"/>
          </p:cNvSpPr>
          <p:nvPr>
            <p:ph type="sldNum" idx="11"/>
          </p:nvPr>
        </p:nvSpPr>
        <p:spPr/>
        <p:txBody>
          <a:bodyPr/>
          <a:lstStyle>
            <a:lvl1pPr>
              <a:defRPr/>
            </a:lvl1pPr>
          </a:lstStyle>
          <a:p>
            <a:pPr>
              <a:defRPr/>
            </a:pPr>
            <a:fld id="{131EC84E-0DF1-4348-B88F-3EBA4C2B01F7}" type="slidenum">
              <a:rPr lang="en-US" altLang="zh-CN"/>
              <a:pPr>
                <a:defRPr/>
              </a:pPr>
              <a:t>‹#›</a:t>
            </a:fld>
            <a:endParaRPr lang="en-US" altLang="zh-CN"/>
          </a:p>
        </p:txBody>
      </p:sp>
    </p:spTree>
    <p:extLst>
      <p:ext uri="{BB962C8B-B14F-4D97-AF65-F5344CB8AC3E}">
        <p14:creationId xmlns:p14="http://schemas.microsoft.com/office/powerpoint/2010/main" val="26212688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2130425"/>
            <a:ext cx="7769225" cy="146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p>
            <a:pPr lvl="0"/>
            <a:r>
              <a:rPr lang="en-GB" altLang="zh-CN"/>
              <a:t>Click to edit the title text format</a:t>
            </a:r>
          </a:p>
        </p:txBody>
      </p:sp>
      <p:sp>
        <p:nvSpPr>
          <p:cNvPr id="1027" name="Text Box 3"/>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zh-CN" altLang="en-US"/>
          </a:p>
        </p:txBody>
      </p:sp>
      <p:sp>
        <p:nvSpPr>
          <p:cNvPr id="1028" name="Rectangle 4"/>
          <p:cNvSpPr>
            <a:spLocks noGrp="1" noChangeArrowheads="1"/>
          </p:cNvSpPr>
          <p:nvPr>
            <p:ph type="sldNum"/>
          </p:nvPr>
        </p:nvSpPr>
        <p:spPr bwMode="auto">
          <a:xfrm>
            <a:off x="6553200" y="6356350"/>
            <a:ext cx="2130425" cy="361950"/>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pPr>
              <a:defRPr/>
            </a:pPr>
            <a:fld id="{BDD6FE62-3626-1648-BCB6-54BF482507E3}" type="slidenum">
              <a:rPr lang="en-US" altLang="zh-CN"/>
              <a:pPr>
                <a:defRPr/>
              </a:pPr>
              <a:t>‹#›</a:t>
            </a:fld>
            <a:endParaRPr lang="en-US" altLang="zh-CN"/>
          </a:p>
        </p:txBody>
      </p:sp>
      <p:sp>
        <p:nvSpPr>
          <p:cNvPr id="1029" name="Rectangle 5"/>
          <p:cNvSpPr>
            <a:spLocks noGrp="1" noChangeArrowheads="1"/>
          </p:cNvSpPr>
          <p:nvPr>
            <p:ph type="body" idx="1"/>
          </p:nvPr>
        </p:nvSpPr>
        <p:spPr bwMode="auto">
          <a:xfrm>
            <a:off x="457200" y="1604963"/>
            <a:ext cx="8226425" cy="452278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28080" rIns="0" bIns="0" numCol="1" anchor="t" anchorCtr="0" compatLnSpc="1">
            <a:prstTxWarp prst="textNoShape">
              <a:avLst/>
            </a:prstTxWarp>
          </a:bodyPr>
          <a:lstStyle/>
          <a:p>
            <a:pPr lvl="0"/>
            <a:r>
              <a:rPr lang="en-GB" altLang="zh-CN"/>
              <a:t>Click to edit the outline text format</a:t>
            </a:r>
          </a:p>
          <a:p>
            <a:pPr lvl="1"/>
            <a:r>
              <a:rPr lang="en-GB" altLang="zh-CN"/>
              <a:t>Second Outline Level</a:t>
            </a:r>
          </a:p>
          <a:p>
            <a:pPr lvl="2"/>
            <a:r>
              <a:rPr lang="en-GB" altLang="zh-CN"/>
              <a:t>Third Outline Level</a:t>
            </a:r>
          </a:p>
          <a:p>
            <a:pPr lvl="3"/>
            <a:r>
              <a:rPr lang="en-GB" altLang="zh-CN"/>
              <a:t>Fourth Outline Level</a:t>
            </a:r>
          </a:p>
          <a:p>
            <a:pPr lvl="4"/>
            <a:r>
              <a:rPr lang="en-GB" altLang="zh-CN"/>
              <a:t>Fifth Outline Level</a:t>
            </a:r>
          </a:p>
          <a:p>
            <a:pPr lvl="4"/>
            <a:r>
              <a:rPr lang="en-GB" altLang="zh-CN"/>
              <a:t>Sixth Outline Level</a:t>
            </a:r>
          </a:p>
          <a:p>
            <a:pPr lvl="4"/>
            <a:r>
              <a:rPr lang="en-GB" altLang="zh-CN"/>
              <a:t>Seventh Outline Level</a:t>
            </a:r>
          </a:p>
          <a:p>
            <a:pPr lvl="4"/>
            <a:r>
              <a:rPr lang="en-GB" altLang="zh-CN"/>
              <a:t>Eighth Outline Level</a:t>
            </a:r>
          </a:p>
          <a:p>
            <a:pPr lvl="4"/>
            <a:r>
              <a:rPr lang="en-GB" altLang="zh-CN"/>
              <a:t>Ninth Outline Level</a:t>
            </a:r>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Lst>
  <p:hf sldNum="0" hdr="0" ftr="0"/>
  <p:txStyles>
    <p:titleStyle>
      <a:lvl1pPr algn="l" defTabSz="457200" rtl="0" fontAlgn="base">
        <a:lnSpc>
          <a:spcPct val="93000"/>
        </a:lnSpc>
        <a:spcBef>
          <a:spcPct val="0"/>
        </a:spcBef>
        <a:spcAft>
          <a:spcPct val="0"/>
        </a:spcAft>
        <a:buClr>
          <a:srgbClr val="000000"/>
        </a:buClr>
        <a:buSzPct val="100000"/>
        <a:buFont typeface="Times New Roman" charset="0"/>
        <a:defRPr kumimoji="1" sz="4400">
          <a:solidFill>
            <a:srgbClr val="000000"/>
          </a:solidFill>
          <a:latin typeface="+mj-lt"/>
          <a:ea typeface="新細明體" charset="0"/>
          <a:cs typeface="+mj-cs"/>
        </a:defRPr>
      </a:lvl1pPr>
      <a:lvl2pPr algn="l" defTabSz="457200" rtl="0" fontAlgn="base">
        <a:lnSpc>
          <a:spcPct val="93000"/>
        </a:lnSpc>
        <a:spcBef>
          <a:spcPct val="0"/>
        </a:spcBef>
        <a:spcAft>
          <a:spcPct val="0"/>
        </a:spcAft>
        <a:buClr>
          <a:srgbClr val="000000"/>
        </a:buClr>
        <a:buSzPct val="100000"/>
        <a:buFont typeface="Times New Roman" charset="0"/>
        <a:defRPr kumimoji="1" sz="4400">
          <a:solidFill>
            <a:srgbClr val="000000"/>
          </a:solidFill>
          <a:latin typeface="Arial" charset="0"/>
          <a:ea typeface="新細明體" charset="0"/>
          <a:cs typeface="新細明體" charset="0"/>
        </a:defRPr>
      </a:lvl2pPr>
      <a:lvl3pPr algn="l" defTabSz="457200" rtl="0" fontAlgn="base">
        <a:lnSpc>
          <a:spcPct val="93000"/>
        </a:lnSpc>
        <a:spcBef>
          <a:spcPct val="0"/>
        </a:spcBef>
        <a:spcAft>
          <a:spcPct val="0"/>
        </a:spcAft>
        <a:buClr>
          <a:srgbClr val="000000"/>
        </a:buClr>
        <a:buSzPct val="100000"/>
        <a:buFont typeface="Times New Roman" charset="0"/>
        <a:defRPr kumimoji="1" sz="4400">
          <a:solidFill>
            <a:srgbClr val="000000"/>
          </a:solidFill>
          <a:latin typeface="Arial" charset="0"/>
          <a:ea typeface="新細明體" charset="0"/>
          <a:cs typeface="新細明體" charset="0"/>
        </a:defRPr>
      </a:lvl3pPr>
      <a:lvl4pPr algn="l" defTabSz="457200" rtl="0" fontAlgn="base">
        <a:lnSpc>
          <a:spcPct val="93000"/>
        </a:lnSpc>
        <a:spcBef>
          <a:spcPct val="0"/>
        </a:spcBef>
        <a:spcAft>
          <a:spcPct val="0"/>
        </a:spcAft>
        <a:buClr>
          <a:srgbClr val="000000"/>
        </a:buClr>
        <a:buSzPct val="100000"/>
        <a:buFont typeface="Times New Roman" charset="0"/>
        <a:defRPr kumimoji="1" sz="4400">
          <a:solidFill>
            <a:srgbClr val="000000"/>
          </a:solidFill>
          <a:latin typeface="Arial" charset="0"/>
          <a:ea typeface="新細明體" charset="0"/>
          <a:cs typeface="新細明體" charset="0"/>
        </a:defRPr>
      </a:lvl4pPr>
      <a:lvl5pPr algn="l" defTabSz="457200" rtl="0" fontAlgn="base">
        <a:lnSpc>
          <a:spcPct val="93000"/>
        </a:lnSpc>
        <a:spcBef>
          <a:spcPct val="0"/>
        </a:spcBef>
        <a:spcAft>
          <a:spcPct val="0"/>
        </a:spcAft>
        <a:buClr>
          <a:srgbClr val="000000"/>
        </a:buClr>
        <a:buSzPct val="100000"/>
        <a:buFont typeface="Times New Roman" charset="0"/>
        <a:defRPr kumimoji="1" sz="4400">
          <a:solidFill>
            <a:srgbClr val="000000"/>
          </a:solidFill>
          <a:latin typeface="Arial" charset="0"/>
          <a:ea typeface="新細明體" charset="0"/>
          <a:cs typeface="新細明體" charset="0"/>
        </a:defRPr>
      </a:lvl5pPr>
      <a:lvl6pPr marL="2514600" indent="-228600" algn="l"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新細明體" charset="0"/>
          <a:cs typeface="新細明體" charset="0"/>
        </a:defRPr>
      </a:lvl6pPr>
      <a:lvl7pPr marL="2971800" indent="-228600" algn="l"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新細明體" charset="0"/>
          <a:cs typeface="新細明體" charset="0"/>
        </a:defRPr>
      </a:lvl7pPr>
      <a:lvl8pPr marL="3429000" indent="-228600" algn="l"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新細明體" charset="0"/>
          <a:cs typeface="新細明體" charset="0"/>
        </a:defRPr>
      </a:lvl8pPr>
      <a:lvl9pPr marL="3886200" indent="-228600" algn="l" defTabSz="457200" rtl="0" fontAlgn="base">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新細明體" charset="0"/>
          <a:cs typeface="新細明體" charset="0"/>
        </a:defRPr>
      </a:lvl9pPr>
    </p:titleStyle>
    <p:bodyStyle>
      <a:lvl1pPr marL="342900" indent="-342900" algn="l" defTabSz="457200" rtl="0" fontAlgn="base">
        <a:lnSpc>
          <a:spcPct val="93000"/>
        </a:lnSpc>
        <a:spcBef>
          <a:spcPct val="0"/>
        </a:spcBef>
        <a:spcAft>
          <a:spcPts val="1425"/>
        </a:spcAft>
        <a:buClr>
          <a:srgbClr val="000000"/>
        </a:buClr>
        <a:buSzPct val="100000"/>
        <a:buFont typeface="Times New Roman" charset="0"/>
        <a:defRPr kumimoji="1" sz="3200">
          <a:solidFill>
            <a:srgbClr val="000000"/>
          </a:solidFill>
          <a:latin typeface="+mn-lt"/>
          <a:ea typeface="新細明體" charset="0"/>
          <a:cs typeface="+mn-cs"/>
        </a:defRPr>
      </a:lvl1pPr>
      <a:lvl2pPr marL="742950" indent="-285750" algn="l" defTabSz="457200" rtl="0" fontAlgn="base">
        <a:lnSpc>
          <a:spcPct val="93000"/>
        </a:lnSpc>
        <a:spcBef>
          <a:spcPct val="0"/>
        </a:spcBef>
        <a:spcAft>
          <a:spcPts val="1138"/>
        </a:spcAft>
        <a:buClr>
          <a:srgbClr val="000000"/>
        </a:buClr>
        <a:buSzPct val="100000"/>
        <a:buFont typeface="Times New Roman" charset="0"/>
        <a:defRPr kumimoji="1" sz="2400">
          <a:solidFill>
            <a:srgbClr val="000000"/>
          </a:solidFill>
          <a:latin typeface="+mn-lt"/>
          <a:ea typeface="+mn-ea"/>
          <a:cs typeface="+mn-cs"/>
        </a:defRPr>
      </a:lvl2pPr>
      <a:lvl3pPr marL="1143000" indent="-228600" algn="l" defTabSz="457200" rtl="0" fontAlgn="base">
        <a:lnSpc>
          <a:spcPct val="93000"/>
        </a:lnSpc>
        <a:spcBef>
          <a:spcPct val="0"/>
        </a:spcBef>
        <a:spcAft>
          <a:spcPts val="850"/>
        </a:spcAft>
        <a:buClr>
          <a:srgbClr val="000000"/>
        </a:buClr>
        <a:buSzPct val="100000"/>
        <a:buFont typeface="Times New Roman" charset="0"/>
        <a:defRPr kumimoji="1" sz="2000">
          <a:solidFill>
            <a:srgbClr val="000000"/>
          </a:solidFill>
          <a:latin typeface="+mn-lt"/>
          <a:ea typeface="+mn-ea"/>
          <a:cs typeface="+mn-cs"/>
        </a:defRPr>
      </a:lvl3pPr>
      <a:lvl4pPr marL="1600200" indent="-228600" algn="l" defTabSz="457200" rtl="0" fontAlgn="base">
        <a:lnSpc>
          <a:spcPct val="93000"/>
        </a:lnSpc>
        <a:spcBef>
          <a:spcPct val="0"/>
        </a:spcBef>
        <a:spcAft>
          <a:spcPts val="575"/>
        </a:spcAft>
        <a:buClr>
          <a:srgbClr val="000000"/>
        </a:buClr>
        <a:buSzPct val="100000"/>
        <a:buFont typeface="Times New Roman" charset="0"/>
        <a:defRPr kumimoji="1" sz="2000">
          <a:solidFill>
            <a:srgbClr val="000000"/>
          </a:solidFill>
          <a:latin typeface="+mn-lt"/>
          <a:ea typeface="+mn-ea"/>
          <a:cs typeface="+mn-cs"/>
        </a:defRPr>
      </a:lvl4pPr>
      <a:lvl5pPr marL="2057400" indent="-228600" algn="l" defTabSz="457200" rtl="0" fontAlgn="base">
        <a:lnSpc>
          <a:spcPct val="93000"/>
        </a:lnSpc>
        <a:spcBef>
          <a:spcPct val="0"/>
        </a:spcBef>
        <a:spcAft>
          <a:spcPts val="288"/>
        </a:spcAft>
        <a:buClr>
          <a:srgbClr val="000000"/>
        </a:buClr>
        <a:buSzPct val="100000"/>
        <a:buFont typeface="Times New Roman" charset="0"/>
        <a:defRPr kumimoji="1" sz="2000">
          <a:solidFill>
            <a:srgbClr val="000000"/>
          </a:solidFill>
          <a:latin typeface="+mn-lt"/>
          <a:ea typeface="+mn-ea"/>
          <a:cs typeface="+mn-cs"/>
        </a:defRPr>
      </a:lvl5pPr>
      <a:lvl6pPr marL="25146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57200" rtl="0" fontAlgn="base">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標題版面配置區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4339" name="文字版面配置區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hangingPunct="1">
              <a:lnSpc>
                <a:spcPct val="100000"/>
              </a:lnSpc>
              <a:buClrTx/>
              <a:buSzTx/>
              <a:buFontTx/>
              <a:buNone/>
              <a:defRPr kumimoji="1" sz="1200">
                <a:solidFill>
                  <a:srgbClr val="898989"/>
                </a:solidFill>
              </a:defRPr>
            </a:lvl1pPr>
          </a:lstStyle>
          <a:p>
            <a:pPr>
              <a:defRPr/>
            </a:pPr>
            <a:fld id="{C1672E38-AE50-6D47-8CEF-28DC1F4EE097}" type="datetimeFigureOut">
              <a:rPr lang="zh-TW" altLang="en-US"/>
              <a:pPr>
                <a:defRPr/>
              </a:pPr>
              <a:t>2017/12/7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hangingPunct="1">
              <a:lnSpc>
                <a:spcPct val="100000"/>
              </a:lnSpc>
              <a:buClrTx/>
              <a:buSzTx/>
              <a:buFontTx/>
              <a:buNone/>
              <a:defRPr kumimoji="1" sz="1200">
                <a:solidFill>
                  <a:srgbClr val="898989"/>
                </a:solidFill>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hangingPunct="1">
              <a:lnSpc>
                <a:spcPct val="100000"/>
              </a:lnSpc>
              <a:buClrTx/>
              <a:buSzTx/>
              <a:buFontTx/>
              <a:buNone/>
              <a:defRPr kumimoji="1" sz="1200">
                <a:solidFill>
                  <a:srgbClr val="898989"/>
                </a:solidFill>
              </a:defRPr>
            </a:lvl1pPr>
          </a:lstStyle>
          <a:p>
            <a:pPr>
              <a:defRPr/>
            </a:pPr>
            <a:fld id="{AD6F4D28-D503-4845-9C9B-C0CA4914C17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fontAlgn="base">
        <a:spcBef>
          <a:spcPct val="0"/>
        </a:spcBef>
        <a:spcAft>
          <a:spcPct val="0"/>
        </a:spcAft>
        <a:defRPr kumimoji="1" sz="4400" kern="1200">
          <a:solidFill>
            <a:schemeClr val="tx1"/>
          </a:solidFill>
          <a:latin typeface="+mj-lt"/>
          <a:ea typeface="宋体" charset="0"/>
          <a:cs typeface="宋体" charset="0"/>
        </a:defRPr>
      </a:lvl1pPr>
      <a:lvl2pPr algn="ctr" rtl="0" fontAlgn="base">
        <a:spcBef>
          <a:spcPct val="0"/>
        </a:spcBef>
        <a:spcAft>
          <a:spcPct val="0"/>
        </a:spcAft>
        <a:defRPr kumimoji="1" sz="4400">
          <a:solidFill>
            <a:schemeClr val="tx1"/>
          </a:solidFill>
          <a:latin typeface="Calibri" charset="0"/>
          <a:ea typeface="宋体" charset="0"/>
          <a:cs typeface="宋体" charset="0"/>
        </a:defRPr>
      </a:lvl2pPr>
      <a:lvl3pPr algn="ctr" rtl="0" fontAlgn="base">
        <a:spcBef>
          <a:spcPct val="0"/>
        </a:spcBef>
        <a:spcAft>
          <a:spcPct val="0"/>
        </a:spcAft>
        <a:defRPr kumimoji="1" sz="4400">
          <a:solidFill>
            <a:schemeClr val="tx1"/>
          </a:solidFill>
          <a:latin typeface="Calibri" charset="0"/>
          <a:ea typeface="宋体" charset="0"/>
          <a:cs typeface="宋体" charset="0"/>
        </a:defRPr>
      </a:lvl3pPr>
      <a:lvl4pPr algn="ctr" rtl="0" fontAlgn="base">
        <a:spcBef>
          <a:spcPct val="0"/>
        </a:spcBef>
        <a:spcAft>
          <a:spcPct val="0"/>
        </a:spcAft>
        <a:defRPr kumimoji="1" sz="4400">
          <a:solidFill>
            <a:schemeClr val="tx1"/>
          </a:solidFill>
          <a:latin typeface="Calibri" charset="0"/>
          <a:ea typeface="宋体" charset="0"/>
          <a:cs typeface="宋体" charset="0"/>
        </a:defRPr>
      </a:lvl4pPr>
      <a:lvl5pPr algn="ctr" rtl="0" fontAlgn="base">
        <a:spcBef>
          <a:spcPct val="0"/>
        </a:spcBef>
        <a:spcAft>
          <a:spcPct val="0"/>
        </a:spcAft>
        <a:defRPr kumimoji="1" sz="4400">
          <a:solidFill>
            <a:schemeClr val="tx1"/>
          </a:solidFill>
          <a:latin typeface="Calibri" charset="0"/>
          <a:ea typeface="宋体" charset="0"/>
          <a:cs typeface="宋体" charset="0"/>
        </a:defRPr>
      </a:lvl5pPr>
      <a:lvl6pPr marL="457200" algn="ctr" rtl="0" fontAlgn="base">
        <a:spcBef>
          <a:spcPct val="0"/>
        </a:spcBef>
        <a:spcAft>
          <a:spcPct val="0"/>
        </a:spcAft>
        <a:defRPr kumimoji="1" sz="4400">
          <a:solidFill>
            <a:schemeClr val="tx1"/>
          </a:solidFill>
          <a:latin typeface="Calibri" charset="0"/>
          <a:ea typeface="宋体" charset="0"/>
          <a:cs typeface="宋体" charset="0"/>
        </a:defRPr>
      </a:lvl6pPr>
      <a:lvl7pPr marL="914400" algn="ctr" rtl="0" fontAlgn="base">
        <a:spcBef>
          <a:spcPct val="0"/>
        </a:spcBef>
        <a:spcAft>
          <a:spcPct val="0"/>
        </a:spcAft>
        <a:defRPr kumimoji="1" sz="4400">
          <a:solidFill>
            <a:schemeClr val="tx1"/>
          </a:solidFill>
          <a:latin typeface="Calibri" charset="0"/>
          <a:ea typeface="宋体" charset="0"/>
          <a:cs typeface="宋体" charset="0"/>
        </a:defRPr>
      </a:lvl7pPr>
      <a:lvl8pPr marL="1371600" algn="ctr" rtl="0" fontAlgn="base">
        <a:spcBef>
          <a:spcPct val="0"/>
        </a:spcBef>
        <a:spcAft>
          <a:spcPct val="0"/>
        </a:spcAft>
        <a:defRPr kumimoji="1" sz="4400">
          <a:solidFill>
            <a:schemeClr val="tx1"/>
          </a:solidFill>
          <a:latin typeface="Calibri" charset="0"/>
          <a:ea typeface="宋体" charset="0"/>
          <a:cs typeface="宋体" charset="0"/>
        </a:defRPr>
      </a:lvl8pPr>
      <a:lvl9pPr marL="1828800" algn="ctr" rtl="0" fontAlgn="base">
        <a:spcBef>
          <a:spcPct val="0"/>
        </a:spcBef>
        <a:spcAft>
          <a:spcPct val="0"/>
        </a:spcAft>
        <a:defRPr kumimoji="1" sz="4400">
          <a:solidFill>
            <a:schemeClr val="tx1"/>
          </a:solidFill>
          <a:latin typeface="Calibri" charset="0"/>
          <a:ea typeface="宋体" charset="0"/>
          <a:cs typeface="宋体" charset="0"/>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宋体" charset="0"/>
          <a:cs typeface="宋体" charset="0"/>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宋体" charset="0"/>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宋体" charset="0"/>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宋体" charset="0"/>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宋体"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datanami.com/2017/02/20/data-science-meets-behavioral-science/" TargetMode="External"/><Relationship Id="rId3" Type="http://schemas.openxmlformats.org/officeDocument/2006/relationships/hyperlink" Target="https://www.princeton.edu/news/2017/01/19/better-living-through-behavioral-scie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tweetpsyc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tweetpsych.com/" TargetMode="External"/><Relationship Id="rId3" Type="http://schemas.openxmlformats.org/officeDocument/2006/relationships/hyperlink" Target="http://vistriai.com/gaydartes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behaviouralinsights.co.uk/" TargetMode="External"/><Relationship Id="rId3" Type="http://schemas.openxmlformats.org/officeDocument/2006/relationships/hyperlink" Target="https://www.slideshare.net/joebarnes/nudge-3533418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behaviouralinsights.co.uk/" TargetMode="External"/><Relationship Id="rId3" Type="http://schemas.openxmlformats.org/officeDocument/2006/relationships/hyperlink" Target="https://www.youtube.com/watch?v=Lp7E973zozc"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decisionquest.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www.decisionques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youtube.com/watch?v=NNnIGh9g6f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0" y="2420938"/>
            <a:ext cx="9144000" cy="1470025"/>
          </a:xfrm>
        </p:spPr>
        <p:txBody>
          <a:bodyPr/>
          <a:lstStyle/>
          <a:p>
            <a:pPr algn="ctr">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dirty="0" smtClean="0"/>
              <a:t>Behavioral Science and </a:t>
            </a:r>
            <a:br>
              <a:rPr lang="en-US" altLang="zh-CN" dirty="0" smtClean="0"/>
            </a:br>
            <a:r>
              <a:rPr lang="en-US" altLang="zh-CN" dirty="0" smtClean="0"/>
              <a:t>Persuasive Technology</a:t>
            </a:r>
            <a:endParaRPr kumimoji="0" lang="zh-TW" dirty="0" smtClean="0">
              <a:latin typeface="Calibri" charset="0"/>
              <a:ea typeface="+mj-ea"/>
            </a:endParaRPr>
          </a:p>
        </p:txBody>
      </p:sp>
      <p:sp>
        <p:nvSpPr>
          <p:cNvPr id="5123" name="Rectangle 3"/>
          <p:cNvSpPr>
            <a:spLocks noChangeArrowheads="1"/>
          </p:cNvSpPr>
          <p:nvPr/>
        </p:nvSpPr>
        <p:spPr bwMode="auto">
          <a:xfrm>
            <a:off x="2051050" y="4365625"/>
            <a:ext cx="6553200" cy="460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5000" rIns="90000" bIns="45000">
            <a:spAutoFit/>
          </a:bodyPr>
          <a:lstStyle/>
          <a:p>
            <a:pP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zh-CN" sz="2400" dirty="0">
                <a:ea typeface="宋体" charset="0"/>
                <a:cs typeface="Arial Unicode MS" charset="0"/>
              </a:rPr>
              <a:t>Future of J</a:t>
            </a:r>
          </a:p>
        </p:txBody>
      </p:sp>
      <p:sp>
        <p:nvSpPr>
          <p:cNvPr id="27652" name="文本框 3"/>
          <p:cNvSpPr txBox="1">
            <a:spLocks noChangeArrowheads="1"/>
          </p:cNvSpPr>
          <p:nvPr/>
        </p:nvSpPr>
        <p:spPr bwMode="auto">
          <a:xfrm>
            <a:off x="9963150" y="5368925"/>
            <a:ext cx="185738" cy="352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kumimoji="1" lang="zh-CN"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Behaviroal</a:t>
            </a:r>
            <a:r>
              <a:rPr kumimoji="1" lang="en-US" altLang="zh-CN" dirty="0" smtClean="0"/>
              <a:t> Scientist</a:t>
            </a:r>
            <a:endParaRPr kumimoji="1" lang="zh-CN" altLang="en-US" dirty="0"/>
          </a:p>
        </p:txBody>
      </p:sp>
      <p:sp>
        <p:nvSpPr>
          <p:cNvPr id="3" name="内容占位符 2"/>
          <p:cNvSpPr>
            <a:spLocks noGrp="1"/>
          </p:cNvSpPr>
          <p:nvPr>
            <p:ph idx="1"/>
          </p:nvPr>
        </p:nvSpPr>
        <p:spPr>
          <a:xfrm>
            <a:off x="467544" y="1556792"/>
            <a:ext cx="8229600" cy="4525963"/>
          </a:xfrm>
        </p:spPr>
        <p:txBody>
          <a:bodyPr/>
          <a:lstStyle/>
          <a:p>
            <a:r>
              <a:rPr lang="en-US" altLang="zh-CN" sz="2400" dirty="0"/>
              <a:t>Behavioral scientists know all about the human brain. They are specialized in cognitive psychology. How do people perceive? How do they reach a decision? This kind of knowledge is crucial if you want to influence your visitors’ behavior. This sounds very simple, but if you do not know what moves your customer, you cannot change his or her movements. Maybe you can strike lucky once or twice but for continuous customer experience optimization you cannot go without behavioral scientists. Preferably, you should use the expertise of a neurological psychologist or someone that has completed a study like Human Technology Interaction. Otherwise, you will never be able to unify your goals with those of your customers.</a:t>
            </a:r>
            <a:endParaRPr kumimoji="1" lang="zh-CN" altLang="en-US" sz="2400" dirty="0"/>
          </a:p>
        </p:txBody>
      </p:sp>
    </p:spTree>
    <p:extLst>
      <p:ext uri="{BB962C8B-B14F-4D97-AF65-F5344CB8AC3E}">
        <p14:creationId xmlns:p14="http://schemas.microsoft.com/office/powerpoint/2010/main" val="367774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Behavioral Analytics</a:t>
            </a:r>
            <a:endParaRPr kumimoji="1" lang="zh-CN" altLang="en-US" dirty="0"/>
          </a:p>
        </p:txBody>
      </p:sp>
      <p:sp>
        <p:nvSpPr>
          <p:cNvPr id="3" name="内容占位符 2"/>
          <p:cNvSpPr>
            <a:spLocks noGrp="1"/>
          </p:cNvSpPr>
          <p:nvPr>
            <p:ph idx="1"/>
          </p:nvPr>
        </p:nvSpPr>
        <p:spPr/>
        <p:txBody>
          <a:bodyPr/>
          <a:lstStyle/>
          <a:p>
            <a:r>
              <a:rPr kumimoji="1" lang="en-US" altLang="zh-CN" dirty="0" smtClean="0"/>
              <a:t>Intention-Action Gap</a:t>
            </a:r>
            <a:endParaRPr kumimoji="1" lang="zh-CN" altLang="en-US" dirty="0"/>
          </a:p>
        </p:txBody>
      </p:sp>
    </p:spTree>
    <p:extLst>
      <p:ext uri="{BB962C8B-B14F-4D97-AF65-F5344CB8AC3E}">
        <p14:creationId xmlns:p14="http://schemas.microsoft.com/office/powerpoint/2010/main" val="226838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The Smart City and </a:t>
            </a:r>
            <a:br>
              <a:rPr kumimoji="1" lang="en-US" altLang="zh-CN" dirty="0" smtClean="0"/>
            </a:br>
            <a:r>
              <a:rPr kumimoji="1" lang="en-US" altLang="zh-CN" dirty="0" smtClean="0"/>
              <a:t>Behavioral Science</a:t>
            </a:r>
            <a:endParaRPr kumimoji="1" lang="zh-CN" altLang="en-US" dirty="0"/>
          </a:p>
        </p:txBody>
      </p:sp>
      <p:sp>
        <p:nvSpPr>
          <p:cNvPr id="3" name="内容占位符 2"/>
          <p:cNvSpPr>
            <a:spLocks noGrp="1"/>
          </p:cNvSpPr>
          <p:nvPr>
            <p:ph idx="1"/>
          </p:nvPr>
        </p:nvSpPr>
        <p:spPr/>
        <p:txBody>
          <a:bodyPr/>
          <a:lstStyle/>
          <a:p>
            <a:r>
              <a:rPr lang="en-US" altLang="zh-CN" dirty="0"/>
              <a:t> The vision of the smart city, with its ability to monitor public </a:t>
            </a:r>
            <a:r>
              <a:rPr lang="en-US" altLang="zh-CN" dirty="0" err="1"/>
              <a:t>behaviours</a:t>
            </a:r>
            <a:r>
              <a:rPr lang="en-US" altLang="zh-CN" dirty="0"/>
              <a:t> and habits at larger scale, could change the geographical scope of these developments further.</a:t>
            </a:r>
            <a:endParaRPr kumimoji="1" lang="zh-CN" altLang="en-US" dirty="0"/>
          </a:p>
        </p:txBody>
      </p:sp>
    </p:spTree>
    <p:extLst>
      <p:ext uri="{BB962C8B-B14F-4D97-AF65-F5344CB8AC3E}">
        <p14:creationId xmlns:p14="http://schemas.microsoft.com/office/powerpoint/2010/main" val="223327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Captology</a:t>
            </a:r>
            <a:endParaRPr kumimoji="1" lang="zh-CN" altLang="en-US" dirty="0"/>
          </a:p>
        </p:txBody>
      </p:sp>
      <p:sp>
        <p:nvSpPr>
          <p:cNvPr id="3" name="内容占位符 2"/>
          <p:cNvSpPr>
            <a:spLocks noGrp="1"/>
          </p:cNvSpPr>
          <p:nvPr>
            <p:ph idx="1"/>
          </p:nvPr>
        </p:nvSpPr>
        <p:spPr/>
        <p:txBody>
          <a:bodyPr/>
          <a:lstStyle/>
          <a:p>
            <a:r>
              <a:rPr lang="en-US" altLang="zh-CN" sz="2400" dirty="0" err="1"/>
              <a:t>Captology</a:t>
            </a:r>
            <a:r>
              <a:rPr lang="en-US" altLang="zh-CN" sz="2400" dirty="0"/>
              <a:t> is the study of computers as persuasive technologies. This includes the design, research, and analysis of interactive computing products (computers, mobile phones, websites, wireless technologies, mobile applications, video games, etc.) created for the purpose of changing people’s attitudes or behaviors. BJ </a:t>
            </a:r>
            <a:r>
              <a:rPr lang="en-US" altLang="zh-CN" sz="2400" dirty="0" err="1"/>
              <a:t>Fogg</a:t>
            </a:r>
            <a:r>
              <a:rPr lang="en-US" altLang="zh-CN" sz="2400" dirty="0"/>
              <a:t> derived the term </a:t>
            </a:r>
            <a:r>
              <a:rPr lang="en-US" altLang="zh-CN" sz="2400" dirty="0" err="1"/>
              <a:t>captology</a:t>
            </a:r>
            <a:r>
              <a:rPr lang="en-US" altLang="zh-CN" sz="2400" dirty="0"/>
              <a:t> in 1996 from an acronym: Computers As Persuasive Technologies = CAPT.</a:t>
            </a:r>
            <a:endParaRPr kumimoji="1" lang="zh-CN" altLang="en-US" sz="2400" dirty="0"/>
          </a:p>
        </p:txBody>
      </p:sp>
    </p:spTree>
    <p:extLst>
      <p:ext uri="{BB962C8B-B14F-4D97-AF65-F5344CB8AC3E}">
        <p14:creationId xmlns:p14="http://schemas.microsoft.com/office/powerpoint/2010/main" val="3691608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1.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0100"/>
            <a:ext cx="9144000" cy="5237018"/>
          </a:xfrm>
          <a:prstGeom prst="rect">
            <a:avLst/>
          </a:prstGeom>
        </p:spPr>
      </p:pic>
      <p:sp>
        <p:nvSpPr>
          <p:cNvPr id="3" name="矩形 2"/>
          <p:cNvSpPr/>
          <p:nvPr/>
        </p:nvSpPr>
        <p:spPr>
          <a:xfrm>
            <a:off x="395536" y="4581128"/>
            <a:ext cx="7776864" cy="353174"/>
          </a:xfrm>
          <a:prstGeom prst="rect">
            <a:avLst/>
          </a:prstGeom>
        </p:spPr>
        <p:txBody>
          <a:bodyPr wrap="square">
            <a:spAutoFit/>
          </a:bodyPr>
          <a:lstStyle/>
          <a:p>
            <a:r>
              <a:rPr lang="en-US" altLang="zh-CN" dirty="0">
                <a:solidFill>
                  <a:schemeClr val="tx1"/>
                </a:solidFill>
              </a:rPr>
              <a:t>https://</a:t>
            </a:r>
            <a:r>
              <a:rPr lang="en-US" altLang="zh-CN" dirty="0" err="1">
                <a:solidFill>
                  <a:schemeClr val="tx1"/>
                </a:solidFill>
              </a:rPr>
              <a:t>www.youtube.com</a:t>
            </a:r>
            <a:r>
              <a:rPr lang="en-US" altLang="zh-CN" dirty="0">
                <a:solidFill>
                  <a:schemeClr val="tx1"/>
                </a:solidFill>
              </a:rPr>
              <a:t>/</a:t>
            </a:r>
            <a:r>
              <a:rPr lang="en-US" altLang="zh-CN" dirty="0" err="1">
                <a:solidFill>
                  <a:schemeClr val="tx1"/>
                </a:solidFill>
              </a:rPr>
              <a:t>watch?v</a:t>
            </a:r>
            <a:r>
              <a:rPr lang="en-US" altLang="zh-CN" dirty="0">
                <a:solidFill>
                  <a:schemeClr val="tx1"/>
                </a:solidFill>
              </a:rPr>
              <a:t>=</a:t>
            </a:r>
            <a:r>
              <a:rPr lang="en-US" altLang="zh-CN" dirty="0" err="1">
                <a:solidFill>
                  <a:schemeClr val="tx1"/>
                </a:solidFill>
              </a:rPr>
              <a:t>GcyUVOuSBrw</a:t>
            </a:r>
            <a:endParaRPr lang="zh-CN" altLang="en-US" dirty="0">
              <a:solidFill>
                <a:schemeClr val="tx1"/>
              </a:solidFill>
            </a:endParaRPr>
          </a:p>
        </p:txBody>
      </p:sp>
    </p:spTree>
    <p:extLst>
      <p:ext uri="{BB962C8B-B14F-4D97-AF65-F5344CB8AC3E}">
        <p14:creationId xmlns:p14="http://schemas.microsoft.com/office/powerpoint/2010/main" val="318677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3.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0"/>
            <a:ext cx="8994352" cy="6858000"/>
          </a:xfrm>
          <a:prstGeom prst="rect">
            <a:avLst/>
          </a:prstGeom>
        </p:spPr>
      </p:pic>
    </p:spTree>
    <p:extLst>
      <p:ext uri="{BB962C8B-B14F-4D97-AF65-F5344CB8AC3E}">
        <p14:creationId xmlns:p14="http://schemas.microsoft.com/office/powerpoint/2010/main" val="59617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4.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
            <a:ext cx="9144000" cy="6322646"/>
          </a:xfrm>
          <a:prstGeom prst="rect">
            <a:avLst/>
          </a:prstGeom>
        </p:spPr>
      </p:pic>
    </p:spTree>
    <p:extLst>
      <p:ext uri="{BB962C8B-B14F-4D97-AF65-F5344CB8AC3E}">
        <p14:creationId xmlns:p14="http://schemas.microsoft.com/office/powerpoint/2010/main" val="293471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900"/>
            <a:ext cx="9144000" cy="5895372"/>
          </a:xfrm>
          <a:prstGeom prst="rect">
            <a:avLst/>
          </a:prstGeom>
        </p:spPr>
      </p:pic>
      <p:sp>
        <p:nvSpPr>
          <p:cNvPr id="3" name="Rectangle 2"/>
          <p:cNvSpPr/>
          <p:nvPr/>
        </p:nvSpPr>
        <p:spPr>
          <a:xfrm>
            <a:off x="611560" y="6333274"/>
            <a:ext cx="8208912" cy="264047"/>
          </a:xfrm>
          <a:prstGeom prst="rect">
            <a:avLst/>
          </a:prstGeom>
        </p:spPr>
        <p:txBody>
          <a:bodyPr wrap="square">
            <a:spAutoFit/>
          </a:bodyPr>
          <a:lstStyle/>
          <a:p>
            <a:r>
              <a:rPr lang="en-US" sz="1200" dirty="0">
                <a:solidFill>
                  <a:schemeClr val="tx1"/>
                </a:solidFill>
              </a:rPr>
              <a:t>file:///Users/</a:t>
            </a:r>
            <a:r>
              <a:rPr lang="en-US" sz="1200" dirty="0" err="1">
                <a:solidFill>
                  <a:schemeClr val="tx1"/>
                </a:solidFill>
              </a:rPr>
              <a:t>haotienlee</a:t>
            </a:r>
            <a:r>
              <a:rPr lang="en-US" sz="1200" dirty="0">
                <a:solidFill>
                  <a:schemeClr val="tx1"/>
                </a:solidFill>
              </a:rPr>
              <a:t>/Desktop/scu2017/</a:t>
            </a:r>
            <a:r>
              <a:rPr lang="en-US" sz="1200" dirty="0" err="1">
                <a:solidFill>
                  <a:schemeClr val="tx1"/>
                </a:solidFill>
              </a:rPr>
              <a:t>persuasivetechnology</a:t>
            </a:r>
            <a:r>
              <a:rPr lang="en-US" sz="1200" dirty="0">
                <a:solidFill>
                  <a:schemeClr val="tx1"/>
                </a:solidFill>
              </a:rPr>
              <a:t>/s23whalen-final-100505084040-phpapp01.pdf</a:t>
            </a:r>
          </a:p>
        </p:txBody>
      </p:sp>
    </p:spTree>
    <p:extLst>
      <p:ext uri="{BB962C8B-B14F-4D97-AF65-F5344CB8AC3E}">
        <p14:creationId xmlns:p14="http://schemas.microsoft.com/office/powerpoint/2010/main" val="20853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0"/>
            <a:ext cx="8908565" cy="6858000"/>
          </a:xfrm>
          <a:prstGeom prst="rect">
            <a:avLst/>
          </a:prstGeom>
        </p:spPr>
      </p:pic>
    </p:spTree>
    <p:extLst>
      <p:ext uri="{BB962C8B-B14F-4D97-AF65-F5344CB8AC3E}">
        <p14:creationId xmlns:p14="http://schemas.microsoft.com/office/powerpoint/2010/main" val="7614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7.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0"/>
            <a:ext cx="9011816" cy="6858000"/>
          </a:xfrm>
          <a:prstGeom prst="rect">
            <a:avLst/>
          </a:prstGeom>
        </p:spPr>
      </p:pic>
    </p:spTree>
    <p:extLst>
      <p:ext uri="{BB962C8B-B14F-4D97-AF65-F5344CB8AC3E}">
        <p14:creationId xmlns:p14="http://schemas.microsoft.com/office/powerpoint/2010/main" val="125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What is Behavioral Science</a:t>
            </a:r>
            <a:endParaRPr kumimoji="1" lang="zh-CN" altLang="en-US" dirty="0"/>
          </a:p>
        </p:txBody>
      </p:sp>
      <p:sp>
        <p:nvSpPr>
          <p:cNvPr id="3" name="内容占位符 2"/>
          <p:cNvSpPr>
            <a:spLocks noGrp="1"/>
          </p:cNvSpPr>
          <p:nvPr>
            <p:ph idx="1"/>
          </p:nvPr>
        </p:nvSpPr>
        <p:spPr/>
        <p:txBody>
          <a:bodyPr/>
          <a:lstStyle/>
          <a:p>
            <a:r>
              <a:rPr lang="en-US" altLang="zh-CN" dirty="0" smtClean="0"/>
              <a:t>Why floss daily</a:t>
            </a:r>
          </a:p>
          <a:p>
            <a:r>
              <a:rPr lang="en-US" altLang="zh-CN" dirty="0" smtClean="0"/>
              <a:t>Why ware fitness tracker</a:t>
            </a:r>
          </a:p>
          <a:p>
            <a:r>
              <a:rPr lang="en-US" altLang="zh-CN" dirty="0"/>
              <a:t>Why </a:t>
            </a:r>
            <a:r>
              <a:rPr lang="en-US" altLang="zh-CN" dirty="0" smtClean="0"/>
              <a:t>most </a:t>
            </a:r>
            <a:r>
              <a:rPr lang="en-US" altLang="zh-CN" dirty="0"/>
              <a:t>people’s expensive home treadmills turn into overpriced coat racks </a:t>
            </a:r>
            <a:endParaRPr lang="en-US" altLang="zh-CN" dirty="0" smtClean="0"/>
          </a:p>
          <a:p>
            <a:r>
              <a:rPr lang="en-US" altLang="zh-CN" dirty="0" smtClean="0"/>
              <a:t>Why </a:t>
            </a:r>
            <a:r>
              <a:rPr lang="en-US" altLang="zh-CN" dirty="0"/>
              <a:t>motivating humans is more complicated than ever before</a:t>
            </a:r>
            <a:endParaRPr lang="en-US" altLang="zh-CN" dirty="0" smtClean="0"/>
          </a:p>
          <a:p>
            <a:endParaRPr kumimoji="1" lang="zh-CN" altLang="en-US" dirty="0"/>
          </a:p>
        </p:txBody>
      </p:sp>
      <p:sp>
        <p:nvSpPr>
          <p:cNvPr id="4" name="矩形 3"/>
          <p:cNvSpPr/>
          <p:nvPr/>
        </p:nvSpPr>
        <p:spPr>
          <a:xfrm>
            <a:off x="251520" y="5805264"/>
            <a:ext cx="8712968" cy="868392"/>
          </a:xfrm>
          <a:prstGeom prst="rect">
            <a:avLst/>
          </a:prstGeom>
        </p:spPr>
        <p:txBody>
          <a:bodyPr wrap="square">
            <a:spAutoFit/>
          </a:bodyPr>
          <a:lstStyle/>
          <a:p>
            <a:r>
              <a:rPr lang="en-US" altLang="zh-CN" dirty="0">
                <a:solidFill>
                  <a:schemeClr val="tx1"/>
                </a:solidFill>
                <a:hlinkClick r:id="rId2"/>
              </a:rPr>
              <a:t>https://www.datanami.com/2017/02/20/data-science-meets-behavioral-science</a:t>
            </a:r>
            <a:r>
              <a:rPr lang="en-US" altLang="zh-CN" dirty="0" smtClean="0">
                <a:solidFill>
                  <a:schemeClr val="tx1"/>
                </a:solidFill>
                <a:hlinkClick r:id="rId2"/>
              </a:rPr>
              <a:t>/</a:t>
            </a:r>
            <a:endParaRPr lang="en-US" altLang="zh-CN" dirty="0" smtClean="0">
              <a:solidFill>
                <a:schemeClr val="tx1"/>
              </a:solidFill>
            </a:endParaRPr>
          </a:p>
          <a:p>
            <a:r>
              <a:rPr lang="en-US" altLang="zh-CN" dirty="0">
                <a:solidFill>
                  <a:schemeClr val="tx1"/>
                </a:solidFill>
                <a:hlinkClick r:id="rId3"/>
              </a:rPr>
              <a:t>https://www.princeton.edu</a:t>
            </a:r>
            <a:r>
              <a:rPr lang="en-US" altLang="zh-CN">
                <a:solidFill>
                  <a:schemeClr val="tx1"/>
                </a:solidFill>
                <a:hlinkClick r:id="rId3"/>
              </a:rPr>
              <a:t>/news/2017/01/19/better-living-through-behavioral-</a:t>
            </a:r>
            <a:r>
              <a:rPr lang="en-US" altLang="zh-CN" smtClean="0">
                <a:solidFill>
                  <a:schemeClr val="tx1"/>
                </a:solidFill>
                <a:hlinkClick r:id="rId3"/>
              </a:rPr>
              <a:t>science</a:t>
            </a:r>
            <a:endParaRPr lang="en-US" altLang="zh-CN" smtClean="0">
              <a:solidFill>
                <a:schemeClr val="tx1"/>
              </a:solidFill>
            </a:endParaRPr>
          </a:p>
          <a:p>
            <a:endParaRPr lang="zh-CN" altLang="en-US" dirty="0">
              <a:solidFill>
                <a:schemeClr val="tx1"/>
              </a:solidFill>
            </a:endParaRPr>
          </a:p>
        </p:txBody>
      </p:sp>
    </p:spTree>
    <p:extLst>
      <p:ext uri="{BB962C8B-B14F-4D97-AF65-F5344CB8AC3E}">
        <p14:creationId xmlns:p14="http://schemas.microsoft.com/office/powerpoint/2010/main" val="123770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8.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
            <a:ext cx="9144000" cy="6369659"/>
          </a:xfrm>
          <a:prstGeom prst="rect">
            <a:avLst/>
          </a:prstGeom>
        </p:spPr>
      </p:pic>
    </p:spTree>
    <p:extLst>
      <p:ext uri="{BB962C8B-B14F-4D97-AF65-F5344CB8AC3E}">
        <p14:creationId xmlns:p14="http://schemas.microsoft.com/office/powerpoint/2010/main" val="322898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1.49.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9021132" cy="6858000"/>
          </a:xfrm>
          <a:prstGeom prst="rect">
            <a:avLst/>
          </a:prstGeom>
        </p:spPr>
      </p:pic>
    </p:spTree>
    <p:extLst>
      <p:ext uri="{BB962C8B-B14F-4D97-AF65-F5344CB8AC3E}">
        <p14:creationId xmlns:p14="http://schemas.microsoft.com/office/powerpoint/2010/main" val="140690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of Facebook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8363272" cy="4963690"/>
          </a:xfrm>
        </p:spPr>
      </p:pic>
      <p:sp>
        <p:nvSpPr>
          <p:cNvPr id="5" name="Rectangle 4"/>
          <p:cNvSpPr/>
          <p:nvPr/>
        </p:nvSpPr>
        <p:spPr>
          <a:xfrm>
            <a:off x="899592" y="6381328"/>
            <a:ext cx="7560840" cy="264047"/>
          </a:xfrm>
          <a:prstGeom prst="rect">
            <a:avLst/>
          </a:prstGeom>
        </p:spPr>
        <p:txBody>
          <a:bodyPr wrap="square">
            <a:spAutoFit/>
          </a:bodyPr>
          <a:lstStyle/>
          <a:p>
            <a:r>
              <a:rPr lang="en-US" sz="1200" b="1" dirty="0">
                <a:solidFill>
                  <a:schemeClr val="tx1"/>
                </a:solidFill>
              </a:rPr>
              <a:t>https://</a:t>
            </a:r>
            <a:r>
              <a:rPr lang="en-US" sz="1200" b="1" dirty="0" err="1">
                <a:solidFill>
                  <a:schemeClr val="tx1"/>
                </a:solidFill>
              </a:rPr>
              <a:t>www.slideshare.net</a:t>
            </a:r>
            <a:r>
              <a:rPr lang="en-US" sz="1200" b="1" dirty="0">
                <a:solidFill>
                  <a:schemeClr val="tx1"/>
                </a:solidFill>
              </a:rPr>
              <a:t>/</a:t>
            </a:r>
            <a:r>
              <a:rPr lang="en-US" sz="1200" b="1" dirty="0" err="1">
                <a:solidFill>
                  <a:schemeClr val="tx1"/>
                </a:solidFill>
              </a:rPr>
              <a:t>EnriqueAllen</a:t>
            </a:r>
            <a:r>
              <a:rPr lang="en-US" sz="1200" b="1" dirty="0">
                <a:solidFill>
                  <a:schemeClr val="tx1"/>
                </a:solidFill>
              </a:rPr>
              <a:t>/auto-sensing-context</a:t>
            </a:r>
          </a:p>
        </p:txBody>
      </p:sp>
    </p:spTree>
    <p:extLst>
      <p:ext uri="{BB962C8B-B14F-4D97-AF65-F5344CB8AC3E}">
        <p14:creationId xmlns:p14="http://schemas.microsoft.com/office/powerpoint/2010/main" val="92914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creen Shot 2017-06-11 at 2.2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4787576"/>
          </a:xfrm>
          <a:prstGeom prst="rect">
            <a:avLst/>
          </a:prstGeom>
        </p:spPr>
      </p:pic>
    </p:spTree>
    <p:extLst>
      <p:ext uri="{BB962C8B-B14F-4D97-AF65-F5344CB8AC3E}">
        <p14:creationId xmlns:p14="http://schemas.microsoft.com/office/powerpoint/2010/main" val="123771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RealLife</a:t>
            </a:r>
            <a:r>
              <a:rPr kumimoji="1" lang="en-US" altLang="zh-CN" dirty="0" smtClean="0"/>
              <a:t> Project</a:t>
            </a:r>
            <a:endParaRPr kumimoji="1" lang="zh-CN" altLang="en-US" dirty="0"/>
          </a:p>
        </p:txBody>
      </p:sp>
      <p:sp>
        <p:nvSpPr>
          <p:cNvPr id="3" name="内容占位符 2"/>
          <p:cNvSpPr>
            <a:spLocks noGrp="1"/>
          </p:cNvSpPr>
          <p:nvPr>
            <p:ph idx="1"/>
          </p:nvPr>
        </p:nvSpPr>
        <p:spPr/>
        <p:txBody>
          <a:bodyPr/>
          <a:lstStyle/>
          <a:p>
            <a:r>
              <a:rPr lang="en-US" altLang="zh-CN" dirty="0"/>
              <a:t>https://</a:t>
            </a:r>
            <a:r>
              <a:rPr lang="en-US" altLang="zh-CN" dirty="0" err="1"/>
              <a:t>www.brookings.edu</a:t>
            </a:r>
            <a:r>
              <a:rPr lang="en-US" altLang="zh-CN" dirty="0"/>
              <a:t>/blog/brown-center-chalkboard/2016/03/10/big-data-meet-behavioral-science</a:t>
            </a:r>
            <a:endParaRPr lang="en-US" altLang="zh-CN" dirty="0" smtClean="0">
              <a:hlinkClick r:id="rId2"/>
            </a:endParaRPr>
          </a:p>
          <a:p>
            <a:endParaRPr kumimoji="1" lang="zh-CN" altLang="en-US" dirty="0"/>
          </a:p>
        </p:txBody>
      </p:sp>
    </p:spTree>
    <p:extLst>
      <p:ext uri="{BB962C8B-B14F-4D97-AF65-F5344CB8AC3E}">
        <p14:creationId xmlns:p14="http://schemas.microsoft.com/office/powerpoint/2010/main" val="105896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Persuasion Cases</a:t>
            </a:r>
            <a:endParaRPr kumimoji="1" lang="zh-CN" altLang="en-US" dirty="0"/>
          </a:p>
        </p:txBody>
      </p:sp>
      <p:sp>
        <p:nvSpPr>
          <p:cNvPr id="3" name="内容占位符 2"/>
          <p:cNvSpPr>
            <a:spLocks noGrp="1"/>
          </p:cNvSpPr>
          <p:nvPr>
            <p:ph idx="1"/>
          </p:nvPr>
        </p:nvSpPr>
        <p:spPr/>
        <p:txBody>
          <a:bodyPr/>
          <a:lstStyle/>
          <a:p>
            <a:r>
              <a:rPr lang="en-US" altLang="zh-CN" dirty="0"/>
              <a:t>https://</a:t>
            </a:r>
            <a:r>
              <a:rPr lang="en-US" altLang="zh-CN" dirty="0" err="1"/>
              <a:t>www.brookings.edu</a:t>
            </a:r>
            <a:r>
              <a:rPr lang="en-US" altLang="zh-CN" dirty="0"/>
              <a:t>/blog/brown-center-chalkboard/2016/03/10/big-data-meet-behavioral-science</a:t>
            </a:r>
            <a:endParaRPr lang="en-US" altLang="zh-CN" dirty="0" smtClean="0">
              <a:hlinkClick r:id="rId2"/>
            </a:endParaRPr>
          </a:p>
          <a:p>
            <a:r>
              <a:rPr lang="en-US" altLang="zh-CN" dirty="0" smtClean="0">
                <a:hlinkClick r:id="rId2"/>
              </a:rPr>
              <a:t>http</a:t>
            </a:r>
            <a:r>
              <a:rPr lang="en-US" altLang="zh-CN" dirty="0">
                <a:hlinkClick r:id="rId2"/>
              </a:rPr>
              <a:t>://www.tweetpsych.com</a:t>
            </a:r>
            <a:r>
              <a:rPr lang="en-US" altLang="zh-CN" dirty="0" smtClean="0">
                <a:hlinkClick r:id="rId2"/>
              </a:rPr>
              <a:t>/</a:t>
            </a:r>
            <a:endParaRPr lang="en-US" altLang="zh-CN" dirty="0" smtClean="0"/>
          </a:p>
          <a:p>
            <a:r>
              <a:rPr lang="en-US" altLang="zh-CN" dirty="0">
                <a:hlinkClick r:id="rId3"/>
              </a:rPr>
              <a:t>http://vistriai.com/gaydartest</a:t>
            </a:r>
            <a:r>
              <a:rPr lang="en-US" altLang="zh-CN" dirty="0" smtClean="0">
                <a:hlinkClick r:id="rId3"/>
              </a:rPr>
              <a:t>/</a:t>
            </a:r>
            <a:endParaRPr lang="en-US" altLang="zh-CN" dirty="0" smtClean="0"/>
          </a:p>
          <a:p>
            <a:endParaRPr kumimoji="1" lang="zh-CN" altLang="en-US" dirty="0"/>
          </a:p>
        </p:txBody>
      </p:sp>
    </p:spTree>
    <p:extLst>
      <p:ext uri="{BB962C8B-B14F-4D97-AF65-F5344CB8AC3E}">
        <p14:creationId xmlns:p14="http://schemas.microsoft.com/office/powerpoint/2010/main" val="206619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Nudge Theory</a:t>
            </a:r>
            <a:endParaRPr kumimoji="1" lang="zh-CN" altLang="en-US" dirty="0"/>
          </a:p>
        </p:txBody>
      </p:sp>
      <p:sp>
        <p:nvSpPr>
          <p:cNvPr id="3" name="内容占位符 2"/>
          <p:cNvSpPr>
            <a:spLocks noGrp="1"/>
          </p:cNvSpPr>
          <p:nvPr>
            <p:ph idx="1"/>
          </p:nvPr>
        </p:nvSpPr>
        <p:spPr/>
        <p:txBody>
          <a:bodyPr/>
          <a:lstStyle/>
          <a:p>
            <a:r>
              <a:rPr lang="en-US" altLang="zh-CN" sz="2800" dirty="0">
                <a:hlinkClick r:id="rId2"/>
              </a:rPr>
              <a:t>https://www.youtube.com/watch?v=</a:t>
            </a:r>
            <a:r>
              <a:rPr lang="en-US" altLang="zh-CN" sz="2800" dirty="0" smtClean="0">
                <a:hlinkClick r:id="rId2"/>
              </a:rPr>
              <a:t>jsy1E3ckxlM</a:t>
            </a:r>
          </a:p>
          <a:p>
            <a:r>
              <a:rPr lang="en-US" altLang="zh-CN" sz="2800" dirty="0" smtClean="0">
                <a:hlinkClick r:id="rId2"/>
              </a:rPr>
              <a:t>http</a:t>
            </a:r>
            <a:r>
              <a:rPr lang="en-US" altLang="zh-CN" sz="2800" dirty="0">
                <a:hlinkClick r:id="rId2"/>
              </a:rPr>
              <a:t>://nudges.org/</a:t>
            </a:r>
          </a:p>
          <a:p>
            <a:r>
              <a:rPr lang="en-US" altLang="zh-CN" sz="2800" dirty="0" smtClean="0">
                <a:hlinkClick r:id="rId2"/>
              </a:rPr>
              <a:t>http</a:t>
            </a:r>
            <a:r>
              <a:rPr lang="en-US" altLang="zh-CN" sz="2800" dirty="0">
                <a:hlinkClick r:id="rId2"/>
              </a:rPr>
              <a:t>://www.businessballs.com/nudge-theory.htm</a:t>
            </a:r>
          </a:p>
          <a:p>
            <a:r>
              <a:rPr lang="en-US" altLang="zh-CN" sz="2800" dirty="0" smtClean="0">
                <a:hlinkClick r:id="rId2"/>
              </a:rPr>
              <a:t>http</a:t>
            </a:r>
            <a:r>
              <a:rPr lang="en-US" altLang="zh-CN" sz="2800" dirty="0">
                <a:hlinkClick r:id="rId2"/>
              </a:rPr>
              <a:t>://www.behaviouralinsights.co.uk</a:t>
            </a:r>
            <a:r>
              <a:rPr lang="en-US" altLang="zh-CN" sz="2800" dirty="0" smtClean="0">
                <a:hlinkClick r:id="rId2"/>
              </a:rPr>
              <a:t>/</a:t>
            </a:r>
            <a:endParaRPr lang="en-US" altLang="zh-CN" sz="2800" dirty="0" smtClean="0"/>
          </a:p>
          <a:p>
            <a:r>
              <a:rPr lang="en-US" altLang="zh-CN" sz="2800" dirty="0">
                <a:hlinkClick r:id="rId3"/>
              </a:rPr>
              <a:t>https://www.slideshare.net/joebarnes/nudge-</a:t>
            </a:r>
            <a:r>
              <a:rPr lang="en-US" altLang="zh-CN" sz="2800" dirty="0" smtClean="0">
                <a:hlinkClick r:id="rId3"/>
              </a:rPr>
              <a:t>35334187</a:t>
            </a:r>
            <a:endParaRPr lang="en-US" altLang="zh-CN" sz="2800" dirty="0" smtClean="0"/>
          </a:p>
          <a:p>
            <a:endParaRPr kumimoji="1" lang="zh-CN" altLang="en-US" sz="2800" dirty="0"/>
          </a:p>
        </p:txBody>
      </p:sp>
    </p:spTree>
    <p:extLst>
      <p:ext uri="{BB962C8B-B14F-4D97-AF65-F5344CB8AC3E}">
        <p14:creationId xmlns:p14="http://schemas.microsoft.com/office/powerpoint/2010/main" val="947812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Design to Nudge and </a:t>
            </a:r>
            <a:br>
              <a:rPr kumimoji="1" lang="en-US" altLang="zh-CN" dirty="0" smtClean="0"/>
            </a:br>
            <a:r>
              <a:rPr kumimoji="1" lang="en-US" altLang="zh-CN" dirty="0" smtClean="0"/>
              <a:t>Change </a:t>
            </a:r>
            <a:r>
              <a:rPr kumimoji="1" lang="en-US" altLang="zh-CN" dirty="0" err="1" smtClean="0"/>
              <a:t>Behviour</a:t>
            </a:r>
            <a:endParaRPr kumimoji="1" lang="zh-CN" altLang="en-US" dirty="0"/>
          </a:p>
        </p:txBody>
      </p:sp>
      <p:sp>
        <p:nvSpPr>
          <p:cNvPr id="3" name="内容占位符 2"/>
          <p:cNvSpPr>
            <a:spLocks noGrp="1"/>
          </p:cNvSpPr>
          <p:nvPr>
            <p:ph idx="1"/>
          </p:nvPr>
        </p:nvSpPr>
        <p:spPr/>
        <p:txBody>
          <a:bodyPr/>
          <a:lstStyle/>
          <a:p>
            <a:r>
              <a:rPr lang="en-US" altLang="zh-CN" sz="2800" dirty="0" smtClean="0">
                <a:hlinkClick r:id="rId2"/>
              </a:rPr>
              <a:t>https</a:t>
            </a:r>
            <a:r>
              <a:rPr lang="en-US" altLang="zh-CN" sz="2800" dirty="0">
                <a:hlinkClick r:id="rId2"/>
              </a:rPr>
              <a:t>://www.youtube.com/watch?v=</a:t>
            </a:r>
            <a:r>
              <a:rPr lang="en-US" altLang="zh-CN" sz="2800" dirty="0" smtClean="0">
                <a:hlinkClick r:id="rId2"/>
              </a:rPr>
              <a:t>EsUzI9lZMak</a:t>
            </a:r>
          </a:p>
          <a:p>
            <a:r>
              <a:rPr lang="en-US" altLang="zh-CN" sz="2800" dirty="0">
                <a:hlinkClick r:id="rId2"/>
              </a:rPr>
              <a:t>https://www.youtube.com/watch?v=l5d8GW6GdR0</a:t>
            </a:r>
          </a:p>
          <a:p>
            <a:r>
              <a:rPr lang="en-US" altLang="zh-CN" sz="2800" dirty="0">
                <a:hlinkClick r:id="rId3"/>
              </a:rPr>
              <a:t>https://www.youtube.com/watch?v</a:t>
            </a:r>
            <a:r>
              <a:rPr lang="en-US" altLang="zh-CN" sz="2800">
                <a:hlinkClick r:id="rId3"/>
              </a:rPr>
              <a:t>=</a:t>
            </a:r>
            <a:r>
              <a:rPr lang="en-US" altLang="zh-CN" sz="2800" smtClean="0">
                <a:hlinkClick r:id="rId3"/>
              </a:rPr>
              <a:t>Lp7E973zozc</a:t>
            </a:r>
            <a:endParaRPr lang="en-US" altLang="zh-CN" sz="2800" smtClean="0"/>
          </a:p>
          <a:p>
            <a:endParaRPr kumimoji="1" lang="zh-CN" altLang="en-US" sz="2800" dirty="0"/>
          </a:p>
        </p:txBody>
      </p:sp>
    </p:spTree>
    <p:extLst>
      <p:ext uri="{BB962C8B-B14F-4D97-AF65-F5344CB8AC3E}">
        <p14:creationId xmlns:p14="http://schemas.microsoft.com/office/powerpoint/2010/main" val="1149446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Pretrial Technology</a:t>
            </a:r>
          </a:p>
        </p:txBody>
      </p:sp>
      <p:sp>
        <p:nvSpPr>
          <p:cNvPr id="3" name="Content Placeholder 2"/>
          <p:cNvSpPr>
            <a:spLocks noGrp="1"/>
          </p:cNvSpPr>
          <p:nvPr>
            <p:ph idx="1"/>
          </p:nvPr>
        </p:nvSpPr>
        <p:spPr/>
        <p:txBody>
          <a:bodyPr/>
          <a:lstStyle/>
          <a:p>
            <a:r>
              <a:rPr lang="en-US" dirty="0" err="1" smtClean="0"/>
              <a:t>DecisionQuest</a:t>
            </a:r>
            <a:r>
              <a:rPr lang="en-US" dirty="0"/>
              <a:t> </a:t>
            </a:r>
            <a:r>
              <a:rPr lang="en-US" dirty="0">
                <a:hlinkClick r:id="rId2"/>
              </a:rPr>
              <a:t>http://www.decisionquest.com</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947305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Habit-forming </a:t>
            </a:r>
            <a:r>
              <a:rPr lang="en-US" dirty="0"/>
              <a:t>technology</a:t>
            </a:r>
          </a:p>
        </p:txBody>
      </p:sp>
      <p:sp>
        <p:nvSpPr>
          <p:cNvPr id="3" name="Content Placeholder 2"/>
          <p:cNvSpPr>
            <a:spLocks noGrp="1"/>
          </p:cNvSpPr>
          <p:nvPr>
            <p:ph idx="1"/>
          </p:nvPr>
        </p:nvSpPr>
        <p:spPr/>
        <p:txBody>
          <a:bodyPr/>
          <a:lstStyle/>
          <a:p>
            <a:r>
              <a:rPr lang="en-US" dirty="0" err="1" smtClean="0"/>
              <a:t>DecisionQuest</a:t>
            </a:r>
            <a:r>
              <a:rPr lang="en-US" dirty="0"/>
              <a:t> </a:t>
            </a:r>
            <a:r>
              <a:rPr lang="en-US" dirty="0">
                <a:hlinkClick r:id="rId2"/>
              </a:rPr>
              <a:t>http://www.decisionquest.com</a:t>
            </a:r>
            <a:r>
              <a:rPr lang="en-US" smtClean="0">
                <a:hlinkClick r:id="rId2"/>
              </a:rPr>
              <a:t>/</a:t>
            </a:r>
            <a:endParaRPr lang="en-US" smtClean="0"/>
          </a:p>
          <a:p>
            <a:endParaRPr lang="en-US"/>
          </a:p>
        </p:txBody>
      </p:sp>
    </p:spTree>
    <p:extLst>
      <p:ext uri="{BB962C8B-B14F-4D97-AF65-F5344CB8AC3E}">
        <p14:creationId xmlns:p14="http://schemas.microsoft.com/office/powerpoint/2010/main" val="9135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Behavioral Science</a:t>
            </a:r>
            <a:endParaRPr kumimoji="1" lang="zh-CN" altLang="en-US" dirty="0"/>
          </a:p>
        </p:txBody>
      </p:sp>
      <p:sp>
        <p:nvSpPr>
          <p:cNvPr id="3" name="内容占位符 2"/>
          <p:cNvSpPr>
            <a:spLocks noGrp="1"/>
          </p:cNvSpPr>
          <p:nvPr>
            <p:ph idx="1"/>
          </p:nvPr>
        </p:nvSpPr>
        <p:spPr/>
        <p:txBody>
          <a:bodyPr/>
          <a:lstStyle/>
          <a:p>
            <a:r>
              <a:rPr lang="en-US" altLang="zh-CN" dirty="0">
                <a:hlinkClick r:id="rId2"/>
              </a:rPr>
              <a:t>https://www.youtube.com/watch?v=6Fu4tfQWGm8</a:t>
            </a:r>
          </a:p>
          <a:p>
            <a:r>
              <a:rPr lang="en-US" altLang="zh-CN" dirty="0" smtClean="0">
                <a:hlinkClick r:id="rId2"/>
              </a:rPr>
              <a:t>https://www.youtube.com/watch?v=NNnIGh9g6fA</a:t>
            </a:r>
            <a:endParaRPr lang="en-US" altLang="zh-CN" dirty="0" smtClean="0"/>
          </a:p>
          <a:p>
            <a:endParaRPr lang="en-US" altLang="zh-CN" dirty="0" smtClean="0"/>
          </a:p>
          <a:p>
            <a:endParaRPr kumimoji="1" lang="zh-CN" altLang="en-US" dirty="0"/>
          </a:p>
        </p:txBody>
      </p:sp>
    </p:spTree>
    <p:extLst>
      <p:ext uri="{BB962C8B-B14F-4D97-AF65-F5344CB8AC3E}">
        <p14:creationId xmlns:p14="http://schemas.microsoft.com/office/powerpoint/2010/main" val="2182485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Assignment</a:t>
            </a:r>
            <a:endParaRPr kumimoji="1" lang="zh-CN" altLang="en-US" dirty="0"/>
          </a:p>
        </p:txBody>
      </p:sp>
      <p:sp>
        <p:nvSpPr>
          <p:cNvPr id="5" name="Content Placeholder 2"/>
          <p:cNvSpPr>
            <a:spLocks noGrp="1"/>
          </p:cNvSpPr>
          <p:nvPr>
            <p:ph idx="1"/>
          </p:nvPr>
        </p:nvSpPr>
        <p:spPr/>
        <p:txBody>
          <a:bodyPr/>
          <a:lstStyle/>
          <a:p>
            <a:r>
              <a:rPr lang="en-US" altLang="x-none" dirty="0" smtClean="0">
                <a:ea typeface="宋体" charset="-122"/>
              </a:rPr>
              <a:t>Topic </a:t>
            </a:r>
            <a:r>
              <a:rPr lang="en-US" altLang="x-none" dirty="0">
                <a:ea typeface="宋体" charset="-122"/>
              </a:rPr>
              <a:t>to address</a:t>
            </a:r>
            <a:r>
              <a:rPr lang="en-US" altLang="x-none" dirty="0" smtClean="0">
                <a:ea typeface="宋体" charset="-122"/>
              </a:rPr>
              <a:t>:</a:t>
            </a:r>
          </a:p>
          <a:p>
            <a:pPr lvl="1"/>
            <a:r>
              <a:rPr lang="en-US" altLang="x-none" dirty="0" smtClean="0">
                <a:ea typeface="宋体" charset="-122"/>
              </a:rPr>
              <a:t>??? Your choices</a:t>
            </a:r>
            <a:endParaRPr lang="en-US" altLang="x-none" dirty="0" smtClean="0">
              <a:ea typeface="宋体" charset="-122"/>
            </a:endParaRPr>
          </a:p>
        </p:txBody>
      </p:sp>
    </p:spTree>
    <p:extLst>
      <p:ext uri="{BB962C8B-B14F-4D97-AF65-F5344CB8AC3E}">
        <p14:creationId xmlns:p14="http://schemas.microsoft.com/office/powerpoint/2010/main" val="176024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700808"/>
            <a:ext cx="7772400" cy="1470025"/>
          </a:xfrm>
        </p:spPr>
        <p:txBody>
          <a:bodyPr/>
          <a:lstStyle/>
          <a:p>
            <a:r>
              <a:rPr lang="en-US" altLang="zh-CN" dirty="0"/>
              <a:t>“</a:t>
            </a:r>
            <a:r>
              <a:rPr lang="en-US" altLang="zh-CN" i="1" dirty="0"/>
              <a:t>Whatever else it produces, an organization is a factory that produces judgments and decisions.</a:t>
            </a:r>
            <a:r>
              <a:rPr lang="en-US" altLang="zh-CN" dirty="0"/>
              <a:t>”  </a:t>
            </a:r>
            <a:r>
              <a:rPr lang="en-US" altLang="zh-CN" dirty="0" smtClean="0"/>
              <a:t/>
            </a:r>
            <a:br>
              <a:rPr lang="en-US" altLang="zh-CN" dirty="0" smtClean="0"/>
            </a:br>
            <a:r>
              <a:rPr lang="en-US" altLang="zh-CN" sz="3600" dirty="0" smtClean="0"/>
              <a:t>by </a:t>
            </a:r>
            <a:r>
              <a:rPr lang="en-US" altLang="zh-CN" sz="3600" dirty="0"/>
              <a:t>Thinking, Fast and Slow, Daniel </a:t>
            </a:r>
            <a:r>
              <a:rPr lang="en-US" altLang="zh-CN" sz="3600" dirty="0" err="1"/>
              <a:t>Kahneman</a:t>
            </a:r>
            <a:r>
              <a:rPr lang="en-US" altLang="zh-CN" sz="3600" dirty="0"/>
              <a:t> </a:t>
            </a:r>
            <a:endParaRPr kumimoji="1" lang="zh-CN" altLang="en-US" sz="3600" dirty="0"/>
          </a:p>
        </p:txBody>
      </p:sp>
      <p:sp>
        <p:nvSpPr>
          <p:cNvPr id="4" name="日期占位符 3"/>
          <p:cNvSpPr>
            <a:spLocks noGrp="1"/>
          </p:cNvSpPr>
          <p:nvPr>
            <p:ph type="dt" idx="10"/>
          </p:nvPr>
        </p:nvSpPr>
        <p:spPr/>
        <p:txBody>
          <a:bodyPr/>
          <a:lstStyle/>
          <a:p>
            <a:pPr>
              <a:defRPr/>
            </a:pPr>
            <a:r>
              <a:rPr lang="en-US" smtClean="0"/>
              <a:t>5/18/17</a:t>
            </a:r>
            <a:endParaRPr lang="en-US"/>
          </a:p>
        </p:txBody>
      </p:sp>
    </p:spTree>
    <p:extLst>
      <p:ext uri="{BB962C8B-B14F-4D97-AF65-F5344CB8AC3E}">
        <p14:creationId xmlns:p14="http://schemas.microsoft.com/office/powerpoint/2010/main" val="1957338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700808"/>
            <a:ext cx="7772400" cy="1470025"/>
          </a:xfrm>
        </p:spPr>
        <p:txBody>
          <a:bodyPr/>
          <a:lstStyle/>
          <a:p>
            <a:r>
              <a:rPr lang="en-US" altLang="zh-CN" dirty="0"/>
              <a:t>Judgments and decisions are at the core of two of the most significant intellectual trends of our </a:t>
            </a:r>
            <a:r>
              <a:rPr lang="en-US" altLang="zh-CN" dirty="0" smtClean="0"/>
              <a:t>time </a:t>
            </a:r>
            <a:r>
              <a:rPr lang="mr-IN" altLang="zh-CN" dirty="0" smtClean="0"/>
              <a:t>–</a:t>
            </a:r>
            <a:r>
              <a:rPr lang="en-US" altLang="zh-CN" dirty="0" smtClean="0"/>
              <a:t> </a:t>
            </a:r>
            <a:r>
              <a:rPr lang="en-US" altLang="zh-CN" dirty="0" err="1" smtClean="0"/>
              <a:t>Moneyball</a:t>
            </a:r>
            <a:r>
              <a:rPr lang="en-US" altLang="zh-CN" dirty="0" smtClean="0"/>
              <a:t> and Nudge</a:t>
            </a:r>
            <a:endParaRPr kumimoji="1" lang="zh-CN" altLang="en-US" sz="3600" dirty="0"/>
          </a:p>
        </p:txBody>
      </p:sp>
      <p:sp>
        <p:nvSpPr>
          <p:cNvPr id="4" name="日期占位符 3"/>
          <p:cNvSpPr>
            <a:spLocks noGrp="1"/>
          </p:cNvSpPr>
          <p:nvPr>
            <p:ph type="dt" idx="10"/>
          </p:nvPr>
        </p:nvSpPr>
        <p:spPr/>
        <p:txBody>
          <a:bodyPr/>
          <a:lstStyle/>
          <a:p>
            <a:pPr>
              <a:defRPr/>
            </a:pPr>
            <a:r>
              <a:rPr lang="en-US" smtClean="0"/>
              <a:t>5/18/17</a:t>
            </a:r>
            <a:endParaRPr lang="en-US"/>
          </a:p>
        </p:txBody>
      </p:sp>
    </p:spTree>
    <p:extLst>
      <p:ext uri="{BB962C8B-B14F-4D97-AF65-F5344CB8AC3E}">
        <p14:creationId xmlns:p14="http://schemas.microsoft.com/office/powerpoint/2010/main" val="2417688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268760"/>
            <a:ext cx="7772400" cy="1470025"/>
          </a:xfrm>
        </p:spPr>
        <p:txBody>
          <a:bodyPr/>
          <a:lstStyle/>
          <a:p>
            <a:r>
              <a:rPr lang="en-US" altLang="zh-CN" sz="3200" dirty="0"/>
              <a:t>“</a:t>
            </a:r>
            <a:r>
              <a:rPr lang="en-US" altLang="zh-CN" sz="3200" dirty="0" err="1"/>
              <a:t>Moneyball</a:t>
            </a:r>
            <a:r>
              <a:rPr lang="en-US" altLang="zh-CN" sz="3200" dirty="0"/>
              <a:t>” is shorthand for applying data analytics to make more economically efficient decisions in business, health care, the public sector, and beyond. </a:t>
            </a:r>
            <a:r>
              <a:rPr lang="en-US" altLang="zh-CN" sz="3200" dirty="0" smtClean="0"/>
              <a:t/>
            </a:r>
            <a:br>
              <a:rPr lang="en-US" altLang="zh-CN" sz="3200" dirty="0" smtClean="0"/>
            </a:br>
            <a:r>
              <a:rPr lang="en-US" altLang="zh-CN" sz="3200" dirty="0"/>
              <a:t/>
            </a:r>
            <a:br>
              <a:rPr lang="en-US" altLang="zh-CN" sz="3200" dirty="0"/>
            </a:br>
            <a:r>
              <a:rPr lang="en-US" altLang="zh-CN" sz="3200" dirty="0" smtClean="0"/>
              <a:t>“</a:t>
            </a:r>
            <a:r>
              <a:rPr lang="en-US" altLang="zh-CN" sz="3200" dirty="0"/>
              <a:t>Nudge” connotes the application of findings from psychology and behavioral economics to prompt people to make decisions that are consistent with their long-term goals.</a:t>
            </a:r>
            <a:endParaRPr kumimoji="1" lang="zh-CN" altLang="en-US" sz="3200" dirty="0"/>
          </a:p>
        </p:txBody>
      </p:sp>
      <p:sp>
        <p:nvSpPr>
          <p:cNvPr id="4" name="日期占位符 3"/>
          <p:cNvSpPr>
            <a:spLocks noGrp="1"/>
          </p:cNvSpPr>
          <p:nvPr>
            <p:ph type="dt" idx="10"/>
          </p:nvPr>
        </p:nvSpPr>
        <p:spPr/>
        <p:txBody>
          <a:bodyPr/>
          <a:lstStyle/>
          <a:p>
            <a:pPr>
              <a:defRPr/>
            </a:pPr>
            <a:r>
              <a:rPr lang="en-US" smtClean="0"/>
              <a:t>5/18/17</a:t>
            </a:r>
            <a:endParaRPr lang="en-US"/>
          </a:p>
        </p:txBody>
      </p:sp>
    </p:spTree>
    <p:extLst>
      <p:ext uri="{BB962C8B-B14F-4D97-AF65-F5344CB8AC3E}">
        <p14:creationId xmlns:p14="http://schemas.microsoft.com/office/powerpoint/2010/main" val="351320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1268760"/>
            <a:ext cx="7772400" cy="1470025"/>
          </a:xfrm>
        </p:spPr>
        <p:txBody>
          <a:bodyPr/>
          <a:lstStyle/>
          <a:p>
            <a:r>
              <a:rPr lang="en-US" altLang="zh-CN" sz="3200" dirty="0"/>
              <a:t>Other than the connection with decisions, the two domains might seem to have little in common. After all, analytics is typically discussed in terms of computer technology, machine learning algorithms, and (of course) big data. Behavioral nudges, on the other hand, concern human psychology. What do they have in common?</a:t>
            </a:r>
            <a:endParaRPr kumimoji="1" lang="zh-CN" altLang="en-US" sz="3200" dirty="0"/>
          </a:p>
        </p:txBody>
      </p:sp>
      <p:sp>
        <p:nvSpPr>
          <p:cNvPr id="4" name="日期占位符 3"/>
          <p:cNvSpPr>
            <a:spLocks noGrp="1"/>
          </p:cNvSpPr>
          <p:nvPr>
            <p:ph type="dt" idx="10"/>
          </p:nvPr>
        </p:nvSpPr>
        <p:spPr/>
        <p:txBody>
          <a:bodyPr/>
          <a:lstStyle/>
          <a:p>
            <a:pPr>
              <a:defRPr/>
            </a:pPr>
            <a:r>
              <a:rPr lang="en-US" smtClean="0"/>
              <a:t>5/18/17</a:t>
            </a:r>
            <a:endParaRPr lang="en-US"/>
          </a:p>
        </p:txBody>
      </p:sp>
    </p:spTree>
    <p:extLst>
      <p:ext uri="{BB962C8B-B14F-4D97-AF65-F5344CB8AC3E}">
        <p14:creationId xmlns:p14="http://schemas.microsoft.com/office/powerpoint/2010/main" val="328555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539552" y="1340768"/>
            <a:ext cx="7772400" cy="1470025"/>
          </a:xfrm>
        </p:spPr>
        <p:txBody>
          <a:bodyPr/>
          <a:lstStyle/>
          <a:p>
            <a:r>
              <a:rPr lang="en-US" altLang="zh-CN" sz="3200" dirty="0"/>
              <a:t>When the ultimate goal is behavior change, predictive analytics and the science of behavioral nudges can serve as two parts of a greater, more effective whole</a:t>
            </a:r>
            <a:r>
              <a:rPr lang="en-US" altLang="zh-CN" sz="3200" dirty="0" smtClean="0"/>
              <a:t>. </a:t>
            </a:r>
            <a:r>
              <a:rPr lang="mr-IN" altLang="zh-CN" sz="3200" dirty="0" smtClean="0"/>
              <a:t>–</a:t>
            </a:r>
            <a:r>
              <a:rPr lang="en-US" altLang="zh-CN" sz="3200" dirty="0" smtClean="0"/>
              <a:t> The last-mile problem</a:t>
            </a:r>
            <a:br>
              <a:rPr lang="en-US" altLang="zh-CN" sz="3200" dirty="0" smtClean="0"/>
            </a:br>
            <a:r>
              <a:rPr lang="en-US" altLang="zh-CN" sz="3200" dirty="0"/>
              <a:t/>
            </a:r>
            <a:br>
              <a:rPr lang="en-US" altLang="zh-CN" sz="3200" dirty="0"/>
            </a:br>
            <a:r>
              <a:rPr lang="en-US" altLang="zh-CN" sz="3200" dirty="0"/>
              <a:t>“If we want to act on data to get fit or reduce heating bills, we need to understand not just the analytics of the data, but how we make decisions</a:t>
            </a:r>
            <a:r>
              <a:rPr lang="en-US" altLang="zh-CN" sz="3200" dirty="0" smtClean="0"/>
              <a:t>.”</a:t>
            </a:r>
            <a:endParaRPr kumimoji="1" lang="zh-CN" altLang="en-US" sz="3200" dirty="0"/>
          </a:p>
        </p:txBody>
      </p:sp>
      <p:sp>
        <p:nvSpPr>
          <p:cNvPr id="4" name="日期占位符 3"/>
          <p:cNvSpPr>
            <a:spLocks noGrp="1"/>
          </p:cNvSpPr>
          <p:nvPr>
            <p:ph type="dt" idx="10"/>
          </p:nvPr>
        </p:nvSpPr>
        <p:spPr/>
        <p:txBody>
          <a:bodyPr/>
          <a:lstStyle/>
          <a:p>
            <a:pPr>
              <a:defRPr/>
            </a:pPr>
            <a:r>
              <a:rPr lang="en-US" smtClean="0"/>
              <a:t>5/18/17</a:t>
            </a:r>
            <a:endParaRPr lang="en-US"/>
          </a:p>
        </p:txBody>
      </p:sp>
      <p:sp>
        <p:nvSpPr>
          <p:cNvPr id="3" name="矩形 2"/>
          <p:cNvSpPr/>
          <p:nvPr/>
        </p:nvSpPr>
        <p:spPr>
          <a:xfrm>
            <a:off x="683568" y="5877272"/>
            <a:ext cx="7848872" cy="610783"/>
          </a:xfrm>
          <a:prstGeom prst="rect">
            <a:avLst/>
          </a:prstGeom>
        </p:spPr>
        <p:txBody>
          <a:bodyPr wrap="square">
            <a:spAutoFit/>
          </a:bodyPr>
          <a:lstStyle/>
          <a:p>
            <a:r>
              <a:rPr lang="en-US" altLang="zh-CN" dirty="0">
                <a:solidFill>
                  <a:schemeClr val="tx1"/>
                </a:solidFill>
              </a:rPr>
              <a:t>https://</a:t>
            </a:r>
            <a:r>
              <a:rPr lang="en-US" altLang="zh-CN" dirty="0" err="1">
                <a:solidFill>
                  <a:schemeClr val="tx1"/>
                </a:solidFill>
              </a:rPr>
              <a:t>dupress.deloitte.com</a:t>
            </a:r>
            <a:r>
              <a:rPr lang="en-US" altLang="zh-CN" dirty="0">
                <a:solidFill>
                  <a:schemeClr val="tx1"/>
                </a:solidFill>
              </a:rPr>
              <a:t>/dup-us-en/</a:t>
            </a:r>
            <a:r>
              <a:rPr lang="en-US" altLang="zh-CN" dirty="0" err="1">
                <a:solidFill>
                  <a:schemeClr val="tx1"/>
                </a:solidFill>
              </a:rPr>
              <a:t>deloitte</a:t>
            </a:r>
            <a:r>
              <a:rPr lang="en-US" altLang="zh-CN" dirty="0">
                <a:solidFill>
                  <a:schemeClr val="tx1"/>
                </a:solidFill>
              </a:rPr>
              <a:t>-review/issue-16/behavioral-economics-predictive-</a:t>
            </a:r>
            <a:r>
              <a:rPr lang="en-US" altLang="zh-CN" dirty="0" err="1">
                <a:solidFill>
                  <a:schemeClr val="tx1"/>
                </a:solidFill>
              </a:rPr>
              <a:t>analytics.html</a:t>
            </a:r>
            <a:endParaRPr lang="zh-CN" altLang="en-US" dirty="0">
              <a:solidFill>
                <a:schemeClr val="tx1"/>
              </a:solidFill>
            </a:endParaRPr>
          </a:p>
        </p:txBody>
      </p:sp>
    </p:spTree>
    <p:extLst>
      <p:ext uri="{BB962C8B-B14F-4D97-AF65-F5344CB8AC3E}">
        <p14:creationId xmlns:p14="http://schemas.microsoft.com/office/powerpoint/2010/main" val="99522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852936"/>
            <a:ext cx="8229600" cy="1143000"/>
          </a:xfrm>
        </p:spPr>
        <p:txBody>
          <a:bodyPr/>
          <a:lstStyle/>
          <a:p>
            <a:r>
              <a:rPr lang="en-US" altLang="zh-CN" sz="3200" dirty="0" smtClean="0"/>
              <a:t>Data Science + Behavioral Analytics</a:t>
            </a:r>
            <a:br>
              <a:rPr lang="en-US" altLang="zh-CN" sz="3200" dirty="0" smtClean="0"/>
            </a:br>
            <a:r>
              <a:rPr lang="en-US" altLang="zh-CN" sz="3200" dirty="0" smtClean="0"/>
              <a:t>= Behavior Change </a:t>
            </a:r>
            <a:r>
              <a:rPr lang="en-US" altLang="zh-CN" sz="3200" dirty="0" smtClean="0">
                <a:sym typeface="Wingdings"/>
              </a:rPr>
              <a:t></a:t>
            </a:r>
            <a:br>
              <a:rPr lang="en-US" altLang="zh-CN" sz="3200" dirty="0" smtClean="0">
                <a:sym typeface="Wingdings"/>
              </a:rPr>
            </a:br>
            <a:r>
              <a:rPr lang="en-US" altLang="zh-CN" sz="3200" dirty="0" smtClean="0">
                <a:sym typeface="Wingdings"/>
              </a:rPr>
              <a:t> </a:t>
            </a:r>
            <a:r>
              <a:rPr lang="en-US" altLang="zh-CN" sz="3200" dirty="0">
                <a:sym typeface="Wingdings"/>
              </a:rPr>
              <a:t>Force Multiplier </a:t>
            </a:r>
            <a:r>
              <a:rPr lang="en-US" altLang="zh-CN" sz="2400" dirty="0">
                <a:sym typeface="Wingdings"/>
              </a:rPr>
              <a:t>! </a:t>
            </a:r>
            <a:br>
              <a:rPr lang="en-US" altLang="zh-CN" sz="2400" dirty="0">
                <a:sym typeface="Wingdings"/>
              </a:rPr>
            </a:br>
            <a:r>
              <a:rPr lang="en-US" altLang="zh-CN" sz="2400" dirty="0" smtClean="0">
                <a:sym typeface="Wingdings"/>
              </a:rPr>
              <a:t/>
            </a:r>
            <a:br>
              <a:rPr lang="en-US" altLang="zh-CN" sz="2400" dirty="0" smtClean="0">
                <a:sym typeface="Wingdings"/>
              </a:rPr>
            </a:br>
            <a:r>
              <a:rPr lang="en-US" altLang="zh-CN" sz="2400" dirty="0">
                <a:sym typeface="Wingdings"/>
              </a:rPr>
              <a:t/>
            </a:r>
            <a:br>
              <a:rPr lang="en-US" altLang="zh-CN" sz="2400" dirty="0">
                <a:sym typeface="Wingdings"/>
              </a:rPr>
            </a:br>
            <a:r>
              <a:rPr lang="en-US" altLang="zh-CN" sz="2400" dirty="0" smtClean="0">
                <a:sym typeface="Wingdings"/>
              </a:rPr>
              <a:t>Data </a:t>
            </a:r>
            <a:r>
              <a:rPr lang="en-US" altLang="zh-CN" sz="2400" dirty="0">
                <a:sym typeface="Wingdings"/>
              </a:rPr>
              <a:t>Science = Seeing the </a:t>
            </a:r>
            <a:r>
              <a:rPr lang="en-US" altLang="zh-CN" sz="2400" dirty="0" smtClean="0">
                <a:sym typeface="Wingdings"/>
              </a:rPr>
              <a:t>unseen ( </a:t>
            </a:r>
            <a:r>
              <a:rPr lang="en-US" altLang="zh-CN" sz="2400" dirty="0">
                <a:sym typeface="Wingdings"/>
              </a:rPr>
              <a:t>Surface actionable signals previously undetected to bake into a data product )</a:t>
            </a:r>
            <a:br>
              <a:rPr lang="en-US" altLang="zh-CN" sz="2400" dirty="0">
                <a:sym typeface="Wingdings"/>
              </a:rPr>
            </a:br>
            <a:r>
              <a:rPr lang="en-US" altLang="zh-CN" sz="2400" dirty="0" smtClean="0">
                <a:sym typeface="Wingdings"/>
              </a:rPr>
              <a:t>Behavioral </a:t>
            </a:r>
            <a:r>
              <a:rPr lang="en-US" altLang="zh-CN" sz="2400" dirty="0">
                <a:sym typeface="Wingdings"/>
              </a:rPr>
              <a:t>Science = Making it </a:t>
            </a:r>
            <a:r>
              <a:rPr lang="en-US" altLang="zh-CN" sz="2400" dirty="0" smtClean="0">
                <a:sym typeface="Wingdings"/>
              </a:rPr>
              <a:t>relevant ( </a:t>
            </a:r>
            <a:r>
              <a:rPr lang="en-US" altLang="zh-CN" sz="2400" dirty="0">
                <a:sym typeface="Wingdings"/>
              </a:rPr>
              <a:t>Making data product relevant to the daily context of tasks a person does to accomplish concrete business outcomes ) </a:t>
            </a:r>
            <a:endParaRPr kumimoji="1" lang="zh-CN" altLang="en-US" sz="2400" dirty="0"/>
          </a:p>
        </p:txBody>
      </p:sp>
    </p:spTree>
    <p:extLst>
      <p:ext uri="{BB962C8B-B14F-4D97-AF65-F5344CB8AC3E}">
        <p14:creationId xmlns:p14="http://schemas.microsoft.com/office/powerpoint/2010/main" val="292713096"/>
      </p:ext>
    </p:extLst>
  </p:cSld>
  <p:clrMapOvr>
    <a:masterClrMapping/>
  </p:clrMapOvr>
</p:sld>
</file>

<file path=ppt/theme/theme1.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Arial"/>
        <a:ea typeface="新細明體"/>
        <a:cs typeface="新細明體"/>
      </a:majorFont>
      <a:minorFont>
        <a:latin typeface="Calibri"/>
        <a:ea typeface="新細明體"/>
        <a:cs typeface="新細明體"/>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宋体"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宋体" charset="0"/>
            <a:cs typeface="Arial Unicode MS" charset="0"/>
          </a:defRPr>
        </a:defPPr>
      </a:lstStyle>
    </a:lnDef>
  </a:objectDefaults>
  <a:extraClrSchemeLst>
    <a:extraClrScheme>
      <a:clrScheme name="Office 主题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5281</TotalTime>
  <Words>556</Words>
  <Application>Microsoft Macintosh PowerPoint</Application>
  <PresentationFormat>On-screen Show (4:3)</PresentationFormat>
  <Paragraphs>61</Paragraphs>
  <Slides>30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 Unicode MS</vt:lpstr>
      <vt:lpstr>Calibri</vt:lpstr>
      <vt:lpstr>Times New Roman</vt:lpstr>
      <vt:lpstr>Wingdings</vt:lpstr>
      <vt:lpstr>宋体</vt:lpstr>
      <vt:lpstr>新細明體</vt:lpstr>
      <vt:lpstr>Arial</vt:lpstr>
      <vt:lpstr>Office 主题</vt:lpstr>
      <vt:lpstr>自訂設計</vt:lpstr>
      <vt:lpstr>Behavioral Science and  Persuasive Technology</vt:lpstr>
      <vt:lpstr>What is Behavioral Science</vt:lpstr>
      <vt:lpstr>Behavioral Science</vt:lpstr>
      <vt:lpstr>“Whatever else it produces, an organization is a factory that produces judgments and decisions.”   by Thinking, Fast and Slow, Daniel Kahneman </vt:lpstr>
      <vt:lpstr>Judgments and decisions are at the core of two of the most significant intellectual trends of our time – Moneyball and Nudge</vt:lpstr>
      <vt:lpstr>“Moneyball” is shorthand for applying data analytics to make more economically efficient decisions in business, health care, the public sector, and beyond.   “Nudge” connotes the application of findings from psychology and behavioral economics to prompt people to make decisions that are consistent with their long-term goals.</vt:lpstr>
      <vt:lpstr>Other than the connection with decisions, the two domains might seem to have little in common. After all, analytics is typically discussed in terms of computer technology, machine learning algorithms, and (of course) big data. Behavioral nudges, on the other hand, concern human psychology. What do they have in common?</vt:lpstr>
      <vt:lpstr>When the ultimate goal is behavior change, predictive analytics and the science of behavioral nudges can serve as two parts of a greater, more effective whole. – The last-mile problem  “If we want to act on data to get fit or reduce heating bills, we need to understand not just the analytics of the data, but how we make decisions.”</vt:lpstr>
      <vt:lpstr>Data Science + Behavioral Analytics = Behavior Change   Force Multiplier !    Data Science = Seeing the unseen ( Surface actionable signals previously undetected to bake into a data product ) Behavioral Science = Making it relevant ( Making data product relevant to the daily context of tasks a person does to accomplish concrete business outcomes ) </vt:lpstr>
      <vt:lpstr>Behaviroal Scientist</vt:lpstr>
      <vt:lpstr>Behavioral Analytics</vt:lpstr>
      <vt:lpstr>The Smart City and  Behavioral Science</vt:lpstr>
      <vt:lpstr>Captology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Psychology of Facebook</vt:lpstr>
      <vt:lpstr>PowerPoint Presentation</vt:lpstr>
      <vt:lpstr>RealLife Project</vt:lpstr>
      <vt:lpstr>Persuasion Cases</vt:lpstr>
      <vt:lpstr>Nudge Theory</vt:lpstr>
      <vt:lpstr>Design to Nudge and  Change Behviour</vt:lpstr>
      <vt:lpstr>Pretrial Technology</vt:lpstr>
      <vt:lpstr>Habit-forming technology</vt:lpstr>
      <vt:lpstr>Assignment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Jobs</dc:title>
  <cp:lastModifiedBy>Microsoft Office User</cp:lastModifiedBy>
  <cp:revision>117</cp:revision>
  <cp:lastPrinted>2017-06-11T05:31:41Z</cp:lastPrinted>
  <dcterms:created xsi:type="dcterms:W3CDTF">1601-01-01T00:00:00Z</dcterms:created>
  <dcterms:modified xsi:type="dcterms:W3CDTF">2017-12-07T01:09:44Z</dcterms:modified>
</cp:coreProperties>
</file>