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4" r:id="rId6"/>
    <p:sldId id="265" r:id="rId7"/>
    <p:sldId id="266" r:id="rId8"/>
    <p:sldId id="262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ACF-50D2-4E99-A17E-29D5DD5B3C1B}" type="datetimeFigureOut">
              <a:rPr lang="zh-TW" altLang="en-US" smtClean="0"/>
              <a:pPr/>
              <a:t>2014/11/26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4F07-348F-4EA3-B2B8-3A18E27D61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SCU 070 Team </a:t>
            </a:r>
            <a:r>
              <a:rPr lang="en-US" altLang="zh-TW" dirty="0" smtClean="0"/>
              <a:t>Guide: Project </a:t>
            </a:r>
            <a:r>
              <a:rPr lang="en-US" altLang="zh-TW" dirty="0" smtClean="0"/>
              <a:t>Study for Presentation/Discussion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Project Title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99592" y="1340766"/>
          <a:ext cx="7704856" cy="4642950"/>
        </p:xfrm>
        <a:graphic>
          <a:graphicData uri="http://schemas.openxmlformats.org/drawingml/2006/table">
            <a:tbl>
              <a:tblPr/>
              <a:tblGrid>
                <a:gridCol w="7704856"/>
              </a:tblGrid>
              <a:tr h="7920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Group 1: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Johannes, Denise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,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Julia (Google Glass)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Group 2: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rebuchet MS"/>
                        </a:rPr>
                        <a:t>Jurrit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, Emil, </a:t>
                      </a:r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Trebuchet MS"/>
                        </a:rPr>
                        <a:t>Thibault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 (GMO in Agriculture)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548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Group 3: Steven, Rachel,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Oskar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,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Joanne (DRONE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 in Commercials/Consumers)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09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Group 4: Nicolai,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Rick,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Jul,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Tobias </a:t>
                      </a:r>
                      <a:r>
                        <a:rPr lang="en-US" altLang="zh-TW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("Your Laptop as your new favorite artist? Applicability analysis of computational creativity“)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548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Group 5: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Jessie,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Simon,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rebuchet MS"/>
                        </a:rPr>
                        <a:t>Babette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rebuchet MS"/>
                        </a:rPr>
                        <a:t>, </a:t>
                      </a:r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Trebuchet MS"/>
                        </a:rPr>
                        <a:t>Wouter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 ("GPS Technology" or  “Location Service and Technology“)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Team Task for Project Study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dirty="0" smtClean="0"/>
              <a:t>Select Topic (prefer technology/business(industry) related)</a:t>
            </a:r>
          </a:p>
          <a:p>
            <a:pPr lvl="1"/>
            <a:r>
              <a:rPr lang="en-US" altLang="zh-TW" dirty="0" smtClean="0"/>
              <a:t>Team Effort</a:t>
            </a:r>
          </a:p>
          <a:p>
            <a:pPr lvl="1"/>
            <a:r>
              <a:rPr lang="en-US" altLang="zh-TW" dirty="0" smtClean="0"/>
              <a:t>Examples: Venture startup proposal(idea to business realization);  Next must-have beyond mobile phone for consumer;  New product/service proposal; Understanding of technology and business through teardown of contemporary product in the market;  Develop a complete understanding of insight/hindsight/foresight on a specific event, company, product, service, marketing, financial;.</a:t>
            </a:r>
          </a:p>
          <a:p>
            <a:r>
              <a:rPr lang="en-US" altLang="zh-TW" dirty="0" smtClean="0"/>
              <a:t>Prepare 25min. Presentation and 25min. Q/A</a:t>
            </a:r>
          </a:p>
          <a:p>
            <a:pPr lvl="1"/>
            <a:r>
              <a:rPr lang="en-US" altLang="zh-TW" dirty="0" smtClean="0"/>
              <a:t>Real-World Scenario</a:t>
            </a:r>
          </a:p>
          <a:p>
            <a:pPr lvl="1"/>
            <a:r>
              <a:rPr lang="en-US" altLang="zh-TW" dirty="0" smtClean="0"/>
              <a:t>Supporting Data and Documents</a:t>
            </a:r>
          </a:p>
          <a:p>
            <a:pPr lvl="1"/>
            <a:r>
              <a:rPr lang="en-US" altLang="zh-TW" dirty="0" smtClean="0"/>
              <a:t>Open-Ended Problem and Discussion (each member need to prepare 1-2 problems for discussion)</a:t>
            </a:r>
          </a:p>
          <a:p>
            <a:r>
              <a:rPr lang="en-US" altLang="zh-TW" dirty="0" smtClean="0"/>
              <a:t>Write a Comprehensive Project Report</a:t>
            </a:r>
          </a:p>
          <a:p>
            <a:r>
              <a:rPr lang="en-US" altLang="zh-TW" dirty="0" smtClean="0"/>
              <a:t>Organize Presentation and Discussion</a:t>
            </a:r>
          </a:p>
          <a:p>
            <a:pPr lvl="1"/>
            <a:r>
              <a:rPr lang="en-US" altLang="zh-TW" dirty="0" smtClean="0"/>
              <a:t>Planned Questions</a:t>
            </a:r>
          </a:p>
          <a:p>
            <a:pPr lvl="1"/>
            <a:r>
              <a:rPr lang="en-US" altLang="zh-TW" dirty="0" smtClean="0"/>
              <a:t>Participation of Audience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Real-World Scenario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Perspective :</a:t>
            </a:r>
          </a:p>
          <a:p>
            <a:pPr lvl="1"/>
            <a:r>
              <a:rPr lang="en-US" altLang="zh-TW" dirty="0" smtClean="0"/>
              <a:t>As consumer</a:t>
            </a:r>
          </a:p>
          <a:p>
            <a:pPr lvl="1"/>
            <a:r>
              <a:rPr lang="en-US" altLang="zh-TW" dirty="0" smtClean="0"/>
              <a:t>As financier</a:t>
            </a:r>
          </a:p>
          <a:p>
            <a:pPr lvl="1"/>
            <a:r>
              <a:rPr lang="en-US" altLang="zh-TW" dirty="0" smtClean="0"/>
              <a:t>As </a:t>
            </a:r>
            <a:r>
              <a:rPr lang="en-US" altLang="zh-TW" dirty="0" smtClean="0"/>
              <a:t>marketer</a:t>
            </a:r>
          </a:p>
          <a:p>
            <a:pPr lvl="1"/>
            <a:r>
              <a:rPr lang="en-US" altLang="zh-TW" dirty="0" smtClean="0"/>
              <a:t>As engineer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As entrepreneur</a:t>
            </a:r>
          </a:p>
          <a:p>
            <a:pPr lvl="1"/>
            <a:r>
              <a:rPr lang="en-US" altLang="zh-TW" dirty="0" smtClean="0"/>
              <a:t>As start-up venture</a:t>
            </a:r>
          </a:p>
          <a:p>
            <a:r>
              <a:rPr lang="en-US" altLang="zh-TW" dirty="0" smtClean="0"/>
              <a:t>Past, Now, and Future </a:t>
            </a:r>
          </a:p>
          <a:p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Guide for the Project Study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Provide “what/why/how” about fundamental and basics</a:t>
            </a:r>
          </a:p>
          <a:p>
            <a:r>
              <a:rPr lang="en-US" altLang="zh-TW" dirty="0" smtClean="0"/>
              <a:t>Determine the Keywords and its related</a:t>
            </a:r>
          </a:p>
          <a:p>
            <a:r>
              <a:rPr lang="en-US" altLang="zh-TW" dirty="0" smtClean="0"/>
              <a:t>Layout hindsight/insight/foresight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Eg</a:t>
            </a:r>
            <a:r>
              <a:rPr lang="en-US" altLang="zh-TW" dirty="0" smtClean="0"/>
              <a:t>. Fundamental and Basic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Google glass/Drone/Location Service and Technology : its technology and basic HW/SW configuration</a:t>
            </a:r>
          </a:p>
          <a:p>
            <a:r>
              <a:rPr lang="en-US" altLang="zh-TW" dirty="0" smtClean="0"/>
              <a:t>Computational Creativity: What’s philosophy behind!</a:t>
            </a:r>
          </a:p>
          <a:p>
            <a:r>
              <a:rPr lang="en-US" altLang="zh-TW" dirty="0" smtClean="0"/>
              <a:t>GMO in Agriculture: Nature’s “If you could save lives by producing vaccines in transgenic bananas, would you? In the debate over large-scale commercialization and use of GMOs, where should we draw the line?”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Eg</a:t>
            </a:r>
            <a:r>
              <a:rPr lang="en-US" altLang="zh-TW" dirty="0" smtClean="0"/>
              <a:t>. Keywords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DRONE: UAV, commercial drone, consumer drone, mini drone, micro drone, peer-to-peer drone, …..</a:t>
            </a:r>
          </a:p>
          <a:p>
            <a:r>
              <a:rPr lang="en-US" altLang="zh-TW" sz="2400" dirty="0" smtClean="0"/>
              <a:t>Google Glass: HMD, wearable computing(computer), smart glass, augmented reality, wearable optics, unobtrusive, ……</a:t>
            </a:r>
          </a:p>
          <a:p>
            <a:r>
              <a:rPr lang="en-US" altLang="zh-TW" sz="2400" dirty="0" smtClean="0"/>
              <a:t> Location Service and Technology: </a:t>
            </a:r>
            <a:r>
              <a:rPr lang="en-US" altLang="zh-TW" sz="2400" dirty="0" err="1" smtClean="0"/>
              <a:t>telematics</a:t>
            </a:r>
            <a:r>
              <a:rPr lang="en-US" altLang="zh-TW" sz="2400" dirty="0" smtClean="0"/>
              <a:t>, GPS, </a:t>
            </a:r>
            <a:r>
              <a:rPr lang="en-US" altLang="zh-TW" sz="2400" smtClean="0"/>
              <a:t>geospatial technology, </a:t>
            </a:r>
            <a:r>
              <a:rPr lang="en-US" altLang="zh-TW" sz="2400" dirty="0" smtClean="0"/>
              <a:t>peer-to-peer sharing service, sharing economy……</a:t>
            </a:r>
          </a:p>
          <a:p>
            <a:r>
              <a:rPr lang="en-US" altLang="zh-TW" sz="2400" dirty="0" smtClean="0"/>
              <a:t>GMO in Agriculture: oligopoly, transgenic, food security, food safety, ……..</a:t>
            </a:r>
          </a:p>
          <a:p>
            <a:r>
              <a:rPr lang="en-US" altLang="zh-TW" sz="2400" dirty="0" smtClean="0"/>
              <a:t>Computational Creativity: cognitive computer(computing), AI, </a:t>
            </a:r>
            <a:r>
              <a:rPr lang="en-US" altLang="zh-TW" sz="2400" dirty="0" err="1" smtClean="0"/>
              <a:t>artefact</a:t>
            </a:r>
            <a:r>
              <a:rPr lang="en-US" altLang="zh-TW" sz="2400" dirty="0" smtClean="0"/>
              <a:t>, creative computer(computing), ……….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Open-Ended </a:t>
            </a:r>
            <a:r>
              <a:rPr lang="en-US" altLang="zh-TW" dirty="0" smtClean="0"/>
              <a:t>Problem/Discussion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Prepare one page of supporting </a:t>
            </a:r>
            <a:r>
              <a:rPr lang="en-US" altLang="zh-TW" dirty="0" smtClean="0"/>
              <a:t>argument for each open-ended problem and email </a:t>
            </a:r>
            <a:r>
              <a:rPr lang="en-US" altLang="zh-TW" dirty="0" smtClean="0"/>
              <a:t>to all at least one day earlier before the presentation </a:t>
            </a:r>
            <a:r>
              <a:rPr lang="en-US" altLang="zh-TW" dirty="0" smtClean="0"/>
              <a:t>date</a:t>
            </a:r>
            <a:endParaRPr lang="en-US" altLang="zh-TW" dirty="0" smtClean="0"/>
          </a:p>
          <a:p>
            <a:r>
              <a:rPr lang="en-US" altLang="zh-TW" dirty="0" smtClean="0"/>
              <a:t>Lead the discussion or debate with your own </a:t>
            </a:r>
            <a:r>
              <a:rPr lang="en-US" altLang="zh-TW" dirty="0" err="1" smtClean="0"/>
              <a:t>augument</a:t>
            </a:r>
            <a:r>
              <a:rPr lang="en-US" altLang="zh-TW" dirty="0" smtClean="0"/>
              <a:t> </a:t>
            </a:r>
            <a:r>
              <a:rPr lang="en-US" altLang="zh-TW" dirty="0" smtClean="0"/>
              <a:t>or charisma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Schedule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Presentation and Discussion :</a:t>
            </a:r>
          </a:p>
          <a:p>
            <a:pPr lvl="1"/>
            <a:r>
              <a:rPr lang="en-US" altLang="zh-TW" dirty="0" smtClean="0"/>
              <a:t>Teams 3-5 on Dec. 10</a:t>
            </a:r>
          </a:p>
          <a:p>
            <a:pPr lvl="1"/>
            <a:r>
              <a:rPr lang="en-US" altLang="zh-TW" dirty="0" smtClean="0"/>
              <a:t>Teams 1-2 on Dec. 17</a:t>
            </a:r>
          </a:p>
          <a:p>
            <a:r>
              <a:rPr lang="en-US" altLang="zh-TW" dirty="0" smtClean="0"/>
              <a:t>Project Paper Due on Jan. 07 2015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471</Words>
  <Application>Microsoft Office PowerPoint</Application>
  <PresentationFormat>如螢幕大小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SCU 070 Team Guide: Project Study for Presentation/Discussion</vt:lpstr>
      <vt:lpstr>Project Title</vt:lpstr>
      <vt:lpstr>Team Task for Project Study</vt:lpstr>
      <vt:lpstr>Real-World Scenario</vt:lpstr>
      <vt:lpstr>Guide for the Project Study</vt:lpstr>
      <vt:lpstr>Eg. Fundamental and Basic </vt:lpstr>
      <vt:lpstr>Eg. Keywords</vt:lpstr>
      <vt:lpstr>Open-Ended Problem/Discussion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Guide: Case Study and Discussion</dc:title>
  <dc:creator>superuser</dc:creator>
  <cp:lastModifiedBy>superuser</cp:lastModifiedBy>
  <cp:revision>148</cp:revision>
  <dcterms:created xsi:type="dcterms:W3CDTF">2014-09-27T01:14:59Z</dcterms:created>
  <dcterms:modified xsi:type="dcterms:W3CDTF">2014-11-26T00:49:21Z</dcterms:modified>
</cp:coreProperties>
</file>