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1"/>
  </p:notesMasterIdLst>
  <p:sldIdLst>
    <p:sldId id="520" r:id="rId2"/>
    <p:sldId id="611" r:id="rId3"/>
    <p:sldId id="604" r:id="rId4"/>
    <p:sldId id="606" r:id="rId5"/>
    <p:sldId id="603" r:id="rId6"/>
    <p:sldId id="607" r:id="rId7"/>
    <p:sldId id="605" r:id="rId8"/>
    <p:sldId id="591" r:id="rId9"/>
    <p:sldId id="592" r:id="rId10"/>
    <p:sldId id="596" r:id="rId11"/>
    <p:sldId id="598" r:id="rId12"/>
    <p:sldId id="599" r:id="rId13"/>
    <p:sldId id="597" r:id="rId14"/>
    <p:sldId id="590" r:id="rId15"/>
    <p:sldId id="594" r:id="rId16"/>
    <p:sldId id="595" r:id="rId17"/>
    <p:sldId id="558" r:id="rId18"/>
    <p:sldId id="593" r:id="rId19"/>
    <p:sldId id="586" r:id="rId20"/>
    <p:sldId id="587" r:id="rId21"/>
    <p:sldId id="588" r:id="rId22"/>
    <p:sldId id="602" r:id="rId23"/>
    <p:sldId id="608" r:id="rId24"/>
    <p:sldId id="589" r:id="rId25"/>
    <p:sldId id="600" r:id="rId26"/>
    <p:sldId id="601" r:id="rId27"/>
    <p:sldId id="609" r:id="rId28"/>
    <p:sldId id="610" r:id="rId29"/>
    <p:sldId id="612" r:id="rId30"/>
  </p:sldIdLst>
  <p:sldSz cx="9144000" cy="6858000" type="screen4x3"/>
  <p:notesSz cx="6858000" cy="9144000"/>
  <p:custShowLst>
    <p:custShow name="自訂放映1" id="0">
      <p:sldLst/>
    </p:custShow>
  </p:custShow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CD7"/>
    <a:srgbClr val="FF9900"/>
    <a:srgbClr val="F81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73"/>
    <p:restoredTop sz="96248" autoAdjust="0"/>
  </p:normalViewPr>
  <p:slideViewPr>
    <p:cSldViewPr>
      <p:cViewPr varScale="1">
        <p:scale>
          <a:sx n="122" d="100"/>
          <a:sy n="122" d="100"/>
        </p:scale>
        <p:origin x="200" y="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54006" cy="54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F9B2C2C-32E8-476A-85CB-F9D50B0EFF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4771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B2C2C-32E8-476A-85CB-F9D50B0EFFA5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48F2F-FBA4-488B-B57C-38DE3688855E}" type="datetimeFigureOut">
              <a:rPr lang="zh-TW" altLang="en-US" smtClean="0"/>
              <a:pPr/>
              <a:t>2020/11/4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3679B-1706-4C2F-8442-C9A4E94B261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2DXrs0OpHU&amp;feature=emb_log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QPr5LViHMo&amp;feature=emb_logo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quantumblockchains.io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icagoquantum.com/#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bbWx2COU0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1GCnycbMe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/>
              <a:t>Quantum Computing</a:t>
            </a:r>
            <a:endParaRPr lang="en-US" altLang="zh-TW" dirty="0">
              <a:solidFill>
                <a:srgbClr val="173CD7"/>
              </a:solidFill>
            </a:endParaRP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776284" y="4941888"/>
            <a:ext cx="540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http://</a:t>
            </a:r>
            <a:r>
              <a:rPr lang="en-US" altLang="zh-TW" dirty="0" err="1"/>
              <a:t>danieleewww.yolasite.com</a:t>
            </a:r>
            <a:r>
              <a:rPr lang="en-US" altLang="zh-TW" dirty="0"/>
              <a:t>/2020-mgb070.php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059113" y="4365625"/>
            <a:ext cx="1659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400" dirty="0"/>
              <a:t>Daniel Lee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AE129-1739-0E4B-96F9-33DEB47B9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4" y="944724"/>
            <a:ext cx="8802978" cy="4968552"/>
          </a:xfrm>
        </p:spPr>
      </p:pic>
    </p:spTree>
    <p:extLst>
      <p:ext uri="{BB962C8B-B14F-4D97-AF65-F5344CB8AC3E}">
        <p14:creationId xmlns:p14="http://schemas.microsoft.com/office/powerpoint/2010/main" val="297127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D11F4F-BB1A-964A-8CD8-C9F8F506E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33213"/>
            <a:ext cx="8229600" cy="4664550"/>
          </a:xfrm>
        </p:spPr>
      </p:pic>
    </p:spTree>
    <p:extLst>
      <p:ext uri="{BB962C8B-B14F-4D97-AF65-F5344CB8AC3E}">
        <p14:creationId xmlns:p14="http://schemas.microsoft.com/office/powerpoint/2010/main" val="2630401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CE518F-0246-D44F-8767-6A4C98291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5577"/>
            <a:ext cx="8229600" cy="4755722"/>
          </a:xfrm>
        </p:spPr>
      </p:pic>
    </p:spTree>
    <p:extLst>
      <p:ext uri="{BB962C8B-B14F-4D97-AF65-F5344CB8AC3E}">
        <p14:creationId xmlns:p14="http://schemas.microsoft.com/office/powerpoint/2010/main" val="483308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0DA43-350B-6F43-A30F-064D88D90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9316"/>
            <a:ext cx="8229600" cy="4974268"/>
          </a:xfrm>
        </p:spPr>
      </p:pic>
    </p:spTree>
    <p:extLst>
      <p:ext uri="{BB962C8B-B14F-4D97-AF65-F5344CB8AC3E}">
        <p14:creationId xmlns:p14="http://schemas.microsoft.com/office/powerpoint/2010/main" val="338883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67253-3720-8445-901E-E046563A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E02FE3-5788-AC40-BC26-BB5640650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075" cy="6723366"/>
          </a:xfrm>
        </p:spPr>
      </p:pic>
    </p:spTree>
    <p:extLst>
      <p:ext uri="{BB962C8B-B14F-4D97-AF65-F5344CB8AC3E}">
        <p14:creationId xmlns:p14="http://schemas.microsoft.com/office/powerpoint/2010/main" val="4290756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BCCAB9-5C62-0D40-893F-435F90955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674694"/>
            <a:ext cx="8316924" cy="5724636"/>
          </a:xfrm>
        </p:spPr>
      </p:pic>
    </p:spTree>
    <p:extLst>
      <p:ext uri="{BB962C8B-B14F-4D97-AF65-F5344CB8AC3E}">
        <p14:creationId xmlns:p14="http://schemas.microsoft.com/office/powerpoint/2010/main" val="1870239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E0DB23-99A5-BD48-A129-521C256DA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651040"/>
            <a:ext cx="8424936" cy="5910308"/>
          </a:xfrm>
        </p:spPr>
      </p:pic>
    </p:spTree>
    <p:extLst>
      <p:ext uri="{BB962C8B-B14F-4D97-AF65-F5344CB8AC3E}">
        <p14:creationId xmlns:p14="http://schemas.microsoft.com/office/powerpoint/2010/main" val="16166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342C-3BBB-9947-9D79-70B281DF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A99F5-76FD-7743-8CA9-410FB2188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26" y="1600200"/>
            <a:ext cx="8381274" cy="4525963"/>
          </a:xfrm>
        </p:spPr>
        <p:txBody>
          <a:bodyPr>
            <a:normAutofit/>
          </a:bodyPr>
          <a:lstStyle/>
          <a:p>
            <a:r>
              <a:rPr lang="en-US" dirty="0"/>
              <a:t>BCI (Brain-Computer Interface)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16E17-8AC3-7D45-BF1C-65E4B200B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"/>
            <a:ext cx="9144000" cy="68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C7A6E7-976C-2846-99B5-20E6CD06B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61793"/>
            <a:ext cx="8252336" cy="6134413"/>
          </a:xfrm>
        </p:spPr>
      </p:pic>
    </p:spTree>
    <p:extLst>
      <p:ext uri="{BB962C8B-B14F-4D97-AF65-F5344CB8AC3E}">
        <p14:creationId xmlns:p14="http://schemas.microsoft.com/office/powerpoint/2010/main" val="1967320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E62A-2E5D-B44D-AA3B-8F4A2BCD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4F18-EA6B-9841-A78E-E552F9211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Cybersecurity</a:t>
            </a:r>
          </a:p>
          <a:p>
            <a:r>
              <a:rPr lang="en-US" dirty="0"/>
              <a:t>Drug Development</a:t>
            </a:r>
          </a:p>
          <a:p>
            <a:r>
              <a:rPr lang="en-US" dirty="0"/>
              <a:t>Financial Modeling</a:t>
            </a:r>
          </a:p>
          <a:p>
            <a:r>
              <a:rPr lang="en-US" dirty="0"/>
              <a:t>Better Batteries</a:t>
            </a:r>
          </a:p>
          <a:p>
            <a:r>
              <a:rPr lang="en-US" dirty="0"/>
              <a:t>Cleaner Fertilization</a:t>
            </a:r>
          </a:p>
          <a:p>
            <a:r>
              <a:rPr lang="en-US" dirty="0"/>
              <a:t>Traffic Optimization</a:t>
            </a:r>
          </a:p>
          <a:p>
            <a:r>
              <a:rPr lang="en-US" dirty="0"/>
              <a:t>Weather Forecasting and Climate Change</a:t>
            </a:r>
          </a:p>
          <a:p>
            <a:r>
              <a:rPr lang="en-US" dirty="0"/>
              <a:t>Artificial Intelligence</a:t>
            </a:r>
          </a:p>
          <a:p>
            <a:r>
              <a:rPr lang="en-US" dirty="0"/>
              <a:t>Solar Capture</a:t>
            </a:r>
          </a:p>
          <a:p>
            <a:r>
              <a:rPr lang="en-US" dirty="0"/>
              <a:t>Electronic Materials Discovery</a:t>
            </a:r>
          </a:p>
          <a:p>
            <a:r>
              <a:rPr lang="en-US" dirty="0"/>
              <a:t>Quantum </a:t>
            </a:r>
            <a:r>
              <a:rPr lang="en-US" dirty="0" err="1"/>
              <a:t>Gamings</a:t>
            </a:r>
            <a:r>
              <a:rPr lang="en-US" dirty="0"/>
              <a:t> (truly unpredictable game maps and character encounters, as opposed to present-day games that exhibit seemingly random elements but which actually follow patterns)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D4B379-A502-E44F-AAF0-4932B0760E27}"/>
              </a:ext>
            </a:extLst>
          </p:cNvPr>
          <p:cNvSpPr/>
          <p:nvPr/>
        </p:nvSpPr>
        <p:spPr>
          <a:xfrm>
            <a:off x="764577" y="6221946"/>
            <a:ext cx="7614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builtin.com</a:t>
            </a:r>
            <a:r>
              <a:rPr lang="en-US" dirty="0"/>
              <a:t>/hardware/quantum-computing-applications</a:t>
            </a:r>
          </a:p>
        </p:txBody>
      </p:sp>
    </p:spTree>
    <p:extLst>
      <p:ext uri="{BB962C8B-B14F-4D97-AF65-F5344CB8AC3E}">
        <p14:creationId xmlns:p14="http://schemas.microsoft.com/office/powerpoint/2010/main" val="208185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35EC-1980-DE41-8EE3-E4AC6E3C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Quantum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FE2D4-CD87-1E4F-A9C3-B8495A1D9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Nature in microscopic view is all “Quantum” as opposed to macroscopic 3D + time (4D) view we normally </a:t>
            </a:r>
            <a:r>
              <a:rPr lang="en-US" dirty="0" err="1"/>
              <a:t>envison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https://www.youtube.com/watch?v=T2DXrs0OpHU&amp;feature=emb_logo</a:t>
            </a:r>
            <a:endParaRPr lang="en-US" dirty="0"/>
          </a:p>
          <a:p>
            <a:r>
              <a:rPr lang="en-US" dirty="0"/>
              <a:t>Quantum computer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=JhHMJCUmq28&amp;t=137s</a:t>
            </a:r>
          </a:p>
        </p:txBody>
      </p:sp>
    </p:spTree>
    <p:extLst>
      <p:ext uri="{BB962C8B-B14F-4D97-AF65-F5344CB8AC3E}">
        <p14:creationId xmlns:p14="http://schemas.microsoft.com/office/powerpoint/2010/main" val="112170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FF34B2-87A5-CC43-B1FE-2677EDC3B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81" y="242646"/>
            <a:ext cx="9054497" cy="57786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49E106-7E3A-1548-B749-9CDA8775E7D9}"/>
              </a:ext>
            </a:extLst>
          </p:cNvPr>
          <p:cNvSpPr/>
          <p:nvPr/>
        </p:nvSpPr>
        <p:spPr>
          <a:xfrm>
            <a:off x="359532" y="6031783"/>
            <a:ext cx="8262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www.consultancy.uk</a:t>
            </a:r>
            <a:r>
              <a:rPr lang="en-US" dirty="0"/>
              <a:t>/news/24361/quantum-computing-market-to-reach-1-trillion-by-2035</a:t>
            </a:r>
          </a:p>
        </p:txBody>
      </p:sp>
    </p:spTree>
    <p:extLst>
      <p:ext uri="{BB962C8B-B14F-4D97-AF65-F5344CB8AC3E}">
        <p14:creationId xmlns:p14="http://schemas.microsoft.com/office/powerpoint/2010/main" val="131691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FF90-C22C-814E-99A3-A55D5FA34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086"/>
          </a:xfrm>
        </p:spPr>
        <p:txBody>
          <a:bodyPr>
            <a:normAutofit fontScale="90000"/>
          </a:bodyPr>
          <a:lstStyle/>
          <a:p>
            <a:r>
              <a:rPr lang="en-US" dirty="0"/>
              <a:t>Ecosystem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F4C7FB-8F87-1A42-B178-430408EA6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0748"/>
            <a:ext cx="9144000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45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FEF3-03A0-364A-A4A0-D3457D95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QKD (Quantum Key Distribution)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DDF9D-A1F0-C44E-8B98-A6B16C01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https://www.youtube.com/watch?v=_QPr5LViHMo&amp;feature=emb_logo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87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C4F9-E6B0-CC43-9FE0-690EA5DF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PQC (Post-Quantum Cryptography)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E349-3B00-3D45-8838-FFDC246B0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=6qD-T1gjtKw</a:t>
            </a:r>
          </a:p>
        </p:txBody>
      </p:sp>
    </p:spTree>
    <p:extLst>
      <p:ext uri="{BB962C8B-B14F-4D97-AF65-F5344CB8AC3E}">
        <p14:creationId xmlns:p14="http://schemas.microsoft.com/office/powerpoint/2010/main" val="1143289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B367E-5118-C54A-AF31-A14B38E31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D51AE-8EFE-174F-9BDD-0CD1F84E0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https://quantumblockchains.io</a:t>
            </a:r>
            <a:r>
              <a:rPr lang="en-US">
                <a:hlinkClick r:id="rId2"/>
              </a:rPr>
              <a:t>/</a:t>
            </a:r>
            <a:r>
              <a:rPr lang="en-US"/>
              <a:t> use QKD (Quantum Key Distribution) to create a solution called a true “Quantum Blockchain” in which both cryptographic primitives and consensus algorithms are realized with the help of QKD..</a:t>
            </a:r>
          </a:p>
        </p:txBody>
      </p:sp>
    </p:spTree>
    <p:extLst>
      <p:ext uri="{BB962C8B-B14F-4D97-AF65-F5344CB8AC3E}">
        <p14:creationId xmlns:p14="http://schemas.microsoft.com/office/powerpoint/2010/main" val="3634187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EA09F-F319-C94E-A307-92FA14C72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64"/>
            <a:ext cx="8229600" cy="5562618"/>
          </a:xfrm>
        </p:spPr>
      </p:pic>
    </p:spTree>
    <p:extLst>
      <p:ext uri="{BB962C8B-B14F-4D97-AF65-F5344CB8AC3E}">
        <p14:creationId xmlns:p14="http://schemas.microsoft.com/office/powerpoint/2010/main" val="2754111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725D93-7977-0B4A-9946-BA15466E6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658"/>
            <a:ext cx="8229600" cy="5886653"/>
          </a:xfrm>
        </p:spPr>
      </p:pic>
    </p:spTree>
    <p:extLst>
      <p:ext uri="{BB962C8B-B14F-4D97-AF65-F5344CB8AC3E}">
        <p14:creationId xmlns:p14="http://schemas.microsoft.com/office/powerpoint/2010/main" val="246868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035F1-4166-7D46-BC2A-7B9B5D37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91F08-32D7-CB4B-87C1-1EBDAF098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https://www.chicagoquantum.com/#/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25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6493-E429-F542-BF8C-1D5C6B4F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Potential Benefit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9D68FD-CFDF-E448-94C3-6968F9D16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6802"/>
            <a:ext cx="7895220" cy="442849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BC1AF0-BB19-A149-8373-3022339F3FA7}"/>
              </a:ext>
            </a:extLst>
          </p:cNvPr>
          <p:cNvSpPr/>
          <p:nvPr/>
        </p:nvSpPr>
        <p:spPr>
          <a:xfrm>
            <a:off x="1601670" y="6304457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www.ibm.com</a:t>
            </a:r>
            <a:r>
              <a:rPr lang="en-US" dirty="0"/>
              <a:t>/downloads/</a:t>
            </a:r>
            <a:r>
              <a:rPr lang="en-US" dirty="0" err="1"/>
              <a:t>cas</a:t>
            </a:r>
            <a:r>
              <a:rPr lang="en-US" dirty="0"/>
              <a:t>/2YPRZPB3</a:t>
            </a:r>
          </a:p>
        </p:txBody>
      </p:sp>
    </p:spTree>
    <p:extLst>
      <p:ext uri="{BB962C8B-B14F-4D97-AF65-F5344CB8AC3E}">
        <p14:creationId xmlns:p14="http://schemas.microsoft.com/office/powerpoint/2010/main" val="3720653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4E9B9-B6E8-A944-B2AC-3F0568F1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Real-life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99383-BBFB-AE4F-B226-55544DF16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4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4296-5634-E041-98AD-D31047F6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D9AD7-2C36-F54C-8A13-57253CDCF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A6303-4C2E-5948-9233-A552BD7EB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" y="274638"/>
            <a:ext cx="9144000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81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371E-C869-0745-9F6C-73835ED0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Einstein's brilliant mistake: </a:t>
            </a:r>
            <a:br>
              <a:rPr lang="en-US" dirty="0"/>
            </a:br>
            <a:r>
              <a:rPr lang="en-US" dirty="0"/>
              <a:t>Entangled states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CE01-F39D-A043-ACE9-CE1F2D6BE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https://www.youtube.com/watch?v=DbbWx2COU0E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=tafGL02EUOA</a:t>
            </a:r>
          </a:p>
        </p:txBody>
      </p:sp>
    </p:spTree>
    <p:extLst>
      <p:ext uri="{BB962C8B-B14F-4D97-AF65-F5344CB8AC3E}">
        <p14:creationId xmlns:p14="http://schemas.microsoft.com/office/powerpoint/2010/main" val="250607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3F36A8-2438-0448-A4AD-FF8E8243C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71" y="197349"/>
            <a:ext cx="7267195" cy="5067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12F7C6-13C3-CF49-A910-F085D6044B18}"/>
              </a:ext>
            </a:extLst>
          </p:cNvPr>
          <p:cNvSpPr/>
          <p:nvPr/>
        </p:nvSpPr>
        <p:spPr>
          <a:xfrm>
            <a:off x="616754" y="6196318"/>
            <a:ext cx="7355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=ZuvK-od647c&amp;feature=</a:t>
            </a:r>
            <a:r>
              <a:rPr lang="en-US" dirty="0" err="1"/>
              <a:t>emb_logo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D1C970-714C-B049-BFC2-EE311F501A08}"/>
              </a:ext>
            </a:extLst>
          </p:cNvPr>
          <p:cNvSpPr/>
          <p:nvPr/>
        </p:nvSpPr>
        <p:spPr>
          <a:xfrm>
            <a:off x="628388" y="5373216"/>
            <a:ext cx="80772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Quicksand"/>
              </a:rPr>
              <a:t>This cartoon helps explain the idea of "entangled particles." Alice and Bob represent photon detectors, which NASA's Jet Propulsion Laboratory and the National Institute of Standards and Technology developed. Credit: NASA/JPL-Caltech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46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41C2-1F4C-C544-A6D1-FDF9093D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Quantum Entanglement/</a:t>
            </a:r>
            <a:r>
              <a:rPr lang="en-US" dirty="0" err="1"/>
              <a:t>Superpostion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D26B2-86C4-9549-AA34-7328542A3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https://www.youtube.com/watch?v=z1GCnycbMeA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=UjaAxUO6-Uw</a:t>
            </a:r>
          </a:p>
        </p:txBody>
      </p:sp>
    </p:spTree>
    <p:extLst>
      <p:ext uri="{BB962C8B-B14F-4D97-AF65-F5344CB8AC3E}">
        <p14:creationId xmlns:p14="http://schemas.microsoft.com/office/powerpoint/2010/main" val="243725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2C7C-7641-8F46-9EB8-655AA8C2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41919-CD0D-5949-8909-6985E941B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D9C11-3EA0-3047-828D-14292A26C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1" y="0"/>
            <a:ext cx="8577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4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2033-BE06-D04E-9C50-2970CB07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Quantum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C9A66-CD52-0645-A29C-DE6E9B790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Double Slit Experiment: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/>
              <a:t>=J_t380X1_2A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1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685501-4A2F-D247-97E7-403C989F5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620688"/>
            <a:ext cx="9181020" cy="5962674"/>
          </a:xfrm>
        </p:spPr>
      </p:pic>
    </p:spTree>
    <p:extLst>
      <p:ext uri="{BB962C8B-B14F-4D97-AF65-F5344CB8AC3E}">
        <p14:creationId xmlns:p14="http://schemas.microsoft.com/office/powerpoint/2010/main" val="258156353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31074</TotalTime>
  <Words>418</Words>
  <Application>Microsoft Macintosh PowerPoint</Application>
  <PresentationFormat>On-screen Show (4:3)</PresentationFormat>
  <Paragraphs>45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新細明體</vt:lpstr>
      <vt:lpstr>Quicksand</vt:lpstr>
      <vt:lpstr>Arial</vt:lpstr>
      <vt:lpstr>Calibri</vt:lpstr>
      <vt:lpstr>自訂設計</vt:lpstr>
      <vt:lpstr>Quantum Computing</vt:lpstr>
      <vt:lpstr>What is Quantum</vt:lpstr>
      <vt:lpstr>PowerPoint Presentation</vt:lpstr>
      <vt:lpstr>Einstein's brilliant mistake:  Entangled states </vt:lpstr>
      <vt:lpstr>PowerPoint Presentation</vt:lpstr>
      <vt:lpstr>What is Quantum Entanglement/Superpostion</vt:lpstr>
      <vt:lpstr>PowerPoint Presentation</vt:lpstr>
      <vt:lpstr>What is Quantum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Quantum Computing</vt:lpstr>
      <vt:lpstr>PowerPoint Presentation</vt:lpstr>
      <vt:lpstr>Quantum Applications</vt:lpstr>
      <vt:lpstr>PowerPoint Presentation</vt:lpstr>
      <vt:lpstr>Ecosystem</vt:lpstr>
      <vt:lpstr>QKD (Quantum Key Distribution)</vt:lpstr>
      <vt:lpstr>PQC (Post-Quantum Cryptography)</vt:lpstr>
      <vt:lpstr>Quantum Blockchain</vt:lpstr>
      <vt:lpstr>PowerPoint Presentation</vt:lpstr>
      <vt:lpstr>PowerPoint Presentation</vt:lpstr>
      <vt:lpstr>Use Cases</vt:lpstr>
      <vt:lpstr>Potential Benefit</vt:lpstr>
      <vt:lpstr>Real-life Project</vt:lpstr>
      <vt:lpstr>自訂放映1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Topics “International Business and Enterprise”</dc:title>
  <dc:creator>dlee</dc:creator>
  <cp:lastModifiedBy>Microsoft Office User</cp:lastModifiedBy>
  <cp:revision>1078</cp:revision>
  <dcterms:created xsi:type="dcterms:W3CDTF">2009-10-28T05:58:26Z</dcterms:created>
  <dcterms:modified xsi:type="dcterms:W3CDTF">2020-11-04T15:04:19Z</dcterms:modified>
</cp:coreProperties>
</file>