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Lst>
  <p:notesMasterIdLst>
    <p:notesMasterId r:id="rId30"/>
  </p:notesMasterIdLst>
  <p:sldIdLst>
    <p:sldId id="520" r:id="rId3"/>
    <p:sldId id="756" r:id="rId4"/>
    <p:sldId id="757" r:id="rId5"/>
    <p:sldId id="765" r:id="rId6"/>
    <p:sldId id="766" r:id="rId7"/>
    <p:sldId id="767" r:id="rId8"/>
    <p:sldId id="768" r:id="rId9"/>
    <p:sldId id="769" r:id="rId10"/>
    <p:sldId id="770" r:id="rId11"/>
    <p:sldId id="771" r:id="rId12"/>
    <p:sldId id="772" r:id="rId13"/>
    <p:sldId id="773" r:id="rId14"/>
    <p:sldId id="774" r:id="rId15"/>
    <p:sldId id="775" r:id="rId16"/>
    <p:sldId id="776" r:id="rId17"/>
    <p:sldId id="777" r:id="rId18"/>
    <p:sldId id="778" r:id="rId19"/>
    <p:sldId id="779" r:id="rId20"/>
    <p:sldId id="780" r:id="rId21"/>
    <p:sldId id="781" r:id="rId22"/>
    <p:sldId id="758" r:id="rId23"/>
    <p:sldId id="759" r:id="rId24"/>
    <p:sldId id="760" r:id="rId25"/>
    <p:sldId id="761" r:id="rId26"/>
    <p:sldId id="762" r:id="rId27"/>
    <p:sldId id="763" r:id="rId28"/>
    <p:sldId id="764" r:id="rId29"/>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9"/>
    <p:restoredTop sz="99511" autoAdjust="0"/>
  </p:normalViewPr>
  <p:slideViewPr>
    <p:cSldViewPr>
      <p:cViewPr varScale="1">
        <p:scale>
          <a:sx n="135" d="100"/>
          <a:sy n="135"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54006" cy="54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an%20FitzHarris\Documents\Payment%20Fric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an%20FitzHarris\Documents\Payment%20Fric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an%20FitzHarris\Documents\Payment%20Fric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an%20FitzHarris\Documents\Payment%20Fric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4.8358705161854698E-2"/>
          <c:y val="0.75967592592592603"/>
          <c:w val="0.89653018372703397"/>
          <c:h val="6.3480242053076702E-2"/>
        </c:manualLayout>
      </c:layout>
      <c:barChart>
        <c:barDir val="bar"/>
        <c:grouping val="stacked"/>
        <c:varyColors val="0"/>
        <c:ser>
          <c:idx val="9"/>
          <c:order val="0"/>
          <c:invertIfNegative val="0"/>
          <c:cat>
            <c:strLit>
              <c:ptCount val="1"/>
              <c:pt idx="0">
                <c:v>1</c:v>
              </c:pt>
              <c:extLst>
                <c:ext xmlns:c15="http://schemas.microsoft.com/office/drawing/2012/chart" uri="{02D57815-91ED-43cb-92C2-25804820EDAC}">
                  <c15:autoCat val="1"/>
                </c:ext>
              </c:extLst>
            </c:strLit>
          </c:cat>
          <c:val>
            <c:numRef>
              <c:f>Sheet1!$C$17:$C$18</c:f>
              <c:numCache>
                <c:formatCode>General</c:formatCode>
                <c:ptCount val="1"/>
                <c:pt idx="0">
                  <c:v>0</c:v>
                </c:pt>
              </c:numCache>
            </c:numRef>
          </c:val>
          <c:extLst>
            <c:ext xmlns:c16="http://schemas.microsoft.com/office/drawing/2014/chart" uri="{C3380CC4-5D6E-409C-BE32-E72D297353CC}">
              <c16:uniqueId val="{00000000-992E-4890-BAB8-F0CF1567D1D0}"/>
            </c:ext>
          </c:extLst>
        </c:ser>
        <c:ser>
          <c:idx val="10"/>
          <c:order val="1"/>
          <c:invertIfNegative val="0"/>
          <c:cat>
            <c:strLit>
              <c:ptCount val="1"/>
              <c:pt idx="0">
                <c:v>1</c:v>
              </c:pt>
              <c:extLst>
                <c:ext xmlns:c15="http://schemas.microsoft.com/office/drawing/2012/chart" uri="{02D57815-91ED-43cb-92C2-25804820EDAC}">
                  <c15:autoCat val="1"/>
                </c:ext>
              </c:extLst>
            </c:strLit>
          </c:cat>
          <c:val>
            <c:numRef>
              <c:f>Sheet1!$D$17:$D$18</c:f>
              <c:numCache>
                <c:formatCode>General</c:formatCode>
                <c:ptCount val="1"/>
                <c:pt idx="0">
                  <c:v>0</c:v>
                </c:pt>
              </c:numCache>
            </c:numRef>
          </c:val>
          <c:extLst>
            <c:ext xmlns:c16="http://schemas.microsoft.com/office/drawing/2014/chart" uri="{C3380CC4-5D6E-409C-BE32-E72D297353CC}">
              <c16:uniqueId val="{00000001-992E-4890-BAB8-F0CF1567D1D0}"/>
            </c:ext>
          </c:extLst>
        </c:ser>
        <c:ser>
          <c:idx val="11"/>
          <c:order val="2"/>
          <c:spPr>
            <a:solidFill>
              <a:srgbClr val="FF0000"/>
            </a:solidFill>
          </c:spPr>
          <c:invertIfNegative val="0"/>
          <c:cat>
            <c:strLit>
              <c:ptCount val="1"/>
              <c:pt idx="0">
                <c:v>1</c:v>
              </c:pt>
              <c:extLst>
                <c:ext xmlns:c15="http://schemas.microsoft.com/office/drawing/2012/chart" uri="{02D57815-91ED-43cb-92C2-25804820EDAC}">
                  <c15:autoCat val="1"/>
                </c:ext>
              </c:extLst>
            </c:strLit>
          </c:cat>
          <c:val>
            <c:numRef>
              <c:f>Sheet1!$E$17:$E$18</c:f>
              <c:numCache>
                <c:formatCode>General</c:formatCode>
                <c:ptCount val="1"/>
                <c:pt idx="0">
                  <c:v>30</c:v>
                </c:pt>
              </c:numCache>
            </c:numRef>
          </c:val>
          <c:extLst>
            <c:ext xmlns:c16="http://schemas.microsoft.com/office/drawing/2014/chart" uri="{C3380CC4-5D6E-409C-BE32-E72D297353CC}">
              <c16:uniqueId val="{00000002-992E-4890-BAB8-F0CF1567D1D0}"/>
            </c:ext>
          </c:extLst>
        </c:ser>
        <c:ser>
          <c:idx val="12"/>
          <c:order val="3"/>
          <c:invertIfNegative val="0"/>
          <c:cat>
            <c:strLit>
              <c:ptCount val="1"/>
              <c:pt idx="0">
                <c:v>1</c:v>
              </c:pt>
              <c:extLst>
                <c:ext xmlns:c15="http://schemas.microsoft.com/office/drawing/2012/chart" uri="{02D57815-91ED-43cb-92C2-25804820EDAC}">
                  <c15:autoCat val="1"/>
                </c:ext>
              </c:extLst>
            </c:strLit>
          </c:cat>
          <c:val>
            <c:numRef>
              <c:f>Sheet1!$F$17:$F$18</c:f>
              <c:numCache>
                <c:formatCode>General</c:formatCode>
                <c:ptCount val="1"/>
                <c:pt idx="0">
                  <c:v>0</c:v>
                </c:pt>
              </c:numCache>
            </c:numRef>
          </c:val>
          <c:extLst>
            <c:ext xmlns:c16="http://schemas.microsoft.com/office/drawing/2014/chart" uri="{C3380CC4-5D6E-409C-BE32-E72D297353CC}">
              <c16:uniqueId val="{00000003-992E-4890-BAB8-F0CF1567D1D0}"/>
            </c:ext>
          </c:extLst>
        </c:ser>
        <c:ser>
          <c:idx val="13"/>
          <c:order val="4"/>
          <c:invertIfNegative val="0"/>
          <c:cat>
            <c:strLit>
              <c:ptCount val="1"/>
              <c:pt idx="0">
                <c:v>1</c:v>
              </c:pt>
              <c:extLst>
                <c:ext xmlns:c15="http://schemas.microsoft.com/office/drawing/2012/chart" uri="{02D57815-91ED-43cb-92C2-25804820EDAC}">
                  <c15:autoCat val="1"/>
                </c:ext>
              </c:extLst>
            </c:strLit>
          </c:cat>
          <c:val>
            <c:numRef>
              <c:f>Sheet1!$G$17:$G$18</c:f>
              <c:numCache>
                <c:formatCode>General</c:formatCode>
                <c:ptCount val="1"/>
              </c:numCache>
            </c:numRef>
          </c:val>
          <c:extLst>
            <c:ext xmlns:c16="http://schemas.microsoft.com/office/drawing/2014/chart" uri="{C3380CC4-5D6E-409C-BE32-E72D297353CC}">
              <c16:uniqueId val="{00000004-992E-4890-BAB8-F0CF1567D1D0}"/>
            </c:ext>
          </c:extLst>
        </c:ser>
        <c:ser>
          <c:idx val="14"/>
          <c:order val="5"/>
          <c:invertIfNegative val="0"/>
          <c:cat>
            <c:strLit>
              <c:ptCount val="1"/>
              <c:pt idx="0">
                <c:v>1</c:v>
              </c:pt>
              <c:extLst>
                <c:ext xmlns:c15="http://schemas.microsoft.com/office/drawing/2012/chart" uri="{02D57815-91ED-43cb-92C2-25804820EDAC}">
                  <c15:autoCat val="1"/>
                </c:ext>
              </c:extLst>
            </c:strLit>
          </c:cat>
          <c:val>
            <c:numRef>
              <c:f>Sheet1!$H$17:$H$18</c:f>
              <c:numCache>
                <c:formatCode>General</c:formatCode>
                <c:ptCount val="1"/>
                <c:pt idx="0">
                  <c:v>0</c:v>
                </c:pt>
              </c:numCache>
            </c:numRef>
          </c:val>
          <c:extLst>
            <c:ext xmlns:c16="http://schemas.microsoft.com/office/drawing/2014/chart" uri="{C3380CC4-5D6E-409C-BE32-E72D297353CC}">
              <c16:uniqueId val="{00000005-992E-4890-BAB8-F0CF1567D1D0}"/>
            </c:ext>
          </c:extLst>
        </c:ser>
        <c:ser>
          <c:idx val="15"/>
          <c:order val="6"/>
          <c:spPr>
            <a:solidFill>
              <a:srgbClr val="FC8784"/>
            </a:solidFill>
          </c:spPr>
          <c:invertIfNegative val="0"/>
          <c:cat>
            <c:strLit>
              <c:ptCount val="1"/>
              <c:pt idx="0">
                <c:v>1</c:v>
              </c:pt>
              <c:extLst>
                <c:ext xmlns:c15="http://schemas.microsoft.com/office/drawing/2012/chart" uri="{02D57815-91ED-43cb-92C2-25804820EDAC}">
                  <c15:autoCat val="1"/>
                </c:ext>
              </c:extLst>
            </c:strLit>
          </c:cat>
          <c:val>
            <c:numRef>
              <c:f>Sheet1!$I$17:$I$18</c:f>
              <c:numCache>
                <c:formatCode>General</c:formatCode>
                <c:ptCount val="1"/>
                <c:pt idx="0">
                  <c:v>60</c:v>
                </c:pt>
              </c:numCache>
            </c:numRef>
          </c:val>
          <c:extLst>
            <c:ext xmlns:c16="http://schemas.microsoft.com/office/drawing/2014/chart" uri="{C3380CC4-5D6E-409C-BE32-E72D297353CC}">
              <c16:uniqueId val="{00000006-992E-4890-BAB8-F0CF1567D1D0}"/>
            </c:ext>
          </c:extLst>
        </c:ser>
        <c:ser>
          <c:idx val="16"/>
          <c:order val="7"/>
          <c:invertIfNegative val="0"/>
          <c:cat>
            <c:strLit>
              <c:ptCount val="1"/>
              <c:pt idx="0">
                <c:v>1</c:v>
              </c:pt>
              <c:extLst>
                <c:ext xmlns:c15="http://schemas.microsoft.com/office/drawing/2012/chart" uri="{02D57815-91ED-43cb-92C2-25804820EDAC}">
                  <c15:autoCat val="1"/>
                </c:ext>
              </c:extLst>
            </c:strLit>
          </c:cat>
          <c:val>
            <c:numRef>
              <c:f>Sheet1!$J$17:$J$18</c:f>
              <c:numCache>
                <c:formatCode>General</c:formatCode>
                <c:ptCount val="1"/>
                <c:pt idx="0">
                  <c:v>0</c:v>
                </c:pt>
              </c:numCache>
            </c:numRef>
          </c:val>
          <c:extLst>
            <c:ext xmlns:c16="http://schemas.microsoft.com/office/drawing/2014/chart" uri="{C3380CC4-5D6E-409C-BE32-E72D297353CC}">
              <c16:uniqueId val="{00000007-992E-4890-BAB8-F0CF1567D1D0}"/>
            </c:ext>
          </c:extLst>
        </c:ser>
        <c:ser>
          <c:idx val="17"/>
          <c:order val="8"/>
          <c:spPr>
            <a:solidFill>
              <a:srgbClr val="FFC0B9"/>
            </a:solidFill>
          </c:spPr>
          <c:invertIfNegative val="0"/>
          <c:cat>
            <c:strLit>
              <c:ptCount val="1"/>
              <c:pt idx="0">
                <c:v>1</c:v>
              </c:pt>
              <c:extLst>
                <c:ext xmlns:c15="http://schemas.microsoft.com/office/drawing/2012/chart" uri="{02D57815-91ED-43cb-92C2-25804820EDAC}">
                  <c15:autoCat val="1"/>
                </c:ext>
              </c:extLst>
            </c:strLit>
          </c:cat>
          <c:val>
            <c:numRef>
              <c:f>Sheet1!$K$17:$K$18</c:f>
              <c:numCache>
                <c:formatCode>General</c:formatCode>
                <c:ptCount val="1"/>
                <c:pt idx="0">
                  <c:v>30</c:v>
                </c:pt>
              </c:numCache>
            </c:numRef>
          </c:val>
          <c:extLst>
            <c:ext xmlns:c16="http://schemas.microsoft.com/office/drawing/2014/chart" uri="{C3380CC4-5D6E-409C-BE32-E72D297353CC}">
              <c16:uniqueId val="{00000008-992E-4890-BAB8-F0CF1567D1D0}"/>
            </c:ext>
          </c:extLst>
        </c:ser>
        <c:ser>
          <c:idx val="0"/>
          <c:order val="9"/>
          <c:spPr>
            <a:solidFill>
              <a:schemeClr val="accent6">
                <a:tint val="44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Sheet1!$C$17</c:f>
              <c:numCache>
                <c:formatCode>General</c:formatCode>
                <c:ptCount val="1"/>
                <c:pt idx="0">
                  <c:v>0</c:v>
                </c:pt>
              </c:numCache>
            </c:numRef>
          </c:val>
          <c:extLst>
            <c:ext xmlns:c16="http://schemas.microsoft.com/office/drawing/2014/chart" uri="{C3380CC4-5D6E-409C-BE32-E72D297353CC}">
              <c16:uniqueId val="{00000009-992E-4890-BAB8-F0CF1567D1D0}"/>
            </c:ext>
          </c:extLst>
        </c:ser>
        <c:ser>
          <c:idx val="1"/>
          <c:order val="10"/>
          <c:spPr>
            <a:solidFill>
              <a:schemeClr val="accent6">
                <a:tint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Sheet1!$D$17</c:f>
              <c:numCache>
                <c:formatCode>General</c:formatCode>
                <c:ptCount val="1"/>
                <c:pt idx="0">
                  <c:v>0</c:v>
                </c:pt>
              </c:numCache>
            </c:numRef>
          </c:val>
          <c:extLst>
            <c:ext xmlns:c16="http://schemas.microsoft.com/office/drawing/2014/chart" uri="{C3380CC4-5D6E-409C-BE32-E72D297353CC}">
              <c16:uniqueId val="{0000000A-992E-4890-BAB8-F0CF1567D1D0}"/>
            </c:ext>
          </c:extLst>
        </c:ser>
        <c:ser>
          <c:idx val="2"/>
          <c:order val="11"/>
          <c:spPr>
            <a:solidFill>
              <a:schemeClr val="accent6">
                <a:lumMod val="20000"/>
                <a:lumOff val="8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Sheet1!$E$17</c:f>
              <c:numCache>
                <c:formatCode>General</c:formatCode>
                <c:ptCount val="1"/>
                <c:pt idx="0">
                  <c:v>30</c:v>
                </c:pt>
              </c:numCache>
            </c:numRef>
          </c:val>
          <c:extLst>
            <c:ext xmlns:c16="http://schemas.microsoft.com/office/drawing/2014/chart" uri="{C3380CC4-5D6E-409C-BE32-E72D297353CC}">
              <c16:uniqueId val="{0000000B-992E-4890-BAB8-F0CF1567D1D0}"/>
            </c:ext>
          </c:extLst>
        </c:ser>
        <c:ser>
          <c:idx val="3"/>
          <c:order val="12"/>
          <c:spPr>
            <a:solidFill>
              <a:schemeClr val="accent6">
                <a:tint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Sheet1!$F$17</c:f>
              <c:numCache>
                <c:formatCode>General</c:formatCode>
                <c:ptCount val="1"/>
                <c:pt idx="0">
                  <c:v>0</c:v>
                </c:pt>
              </c:numCache>
            </c:numRef>
          </c:val>
          <c:extLst>
            <c:ext xmlns:c16="http://schemas.microsoft.com/office/drawing/2014/chart" uri="{C3380CC4-5D6E-409C-BE32-E72D297353CC}">
              <c16:uniqueId val="{0000000C-992E-4890-BAB8-F0CF1567D1D0}"/>
            </c:ext>
          </c:extLst>
        </c:ser>
        <c:ser>
          <c:idx val="4"/>
          <c:order val="13"/>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Sheet1!$G$17</c:f>
              <c:numCache>
                <c:formatCode>General</c:formatCode>
                <c:ptCount val="1"/>
              </c:numCache>
            </c:numRef>
          </c:val>
          <c:extLst>
            <c:ext xmlns:c16="http://schemas.microsoft.com/office/drawing/2014/chart" uri="{C3380CC4-5D6E-409C-BE32-E72D297353CC}">
              <c16:uniqueId val="{0000000D-992E-4890-BAB8-F0CF1567D1D0}"/>
            </c:ext>
          </c:extLst>
        </c:ser>
        <c:ser>
          <c:idx val="5"/>
          <c:order val="14"/>
          <c:spPr>
            <a:solidFill>
              <a:schemeClr val="accent6">
                <a:shade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Sheet1!$H$17</c:f>
              <c:numCache>
                <c:formatCode>General</c:formatCode>
                <c:ptCount val="1"/>
                <c:pt idx="0">
                  <c:v>0</c:v>
                </c:pt>
              </c:numCache>
            </c:numRef>
          </c:val>
          <c:extLst>
            <c:ext xmlns:c16="http://schemas.microsoft.com/office/drawing/2014/chart" uri="{C3380CC4-5D6E-409C-BE32-E72D297353CC}">
              <c16:uniqueId val="{0000000E-992E-4890-BAB8-F0CF1567D1D0}"/>
            </c:ext>
          </c:extLst>
        </c:ser>
        <c:ser>
          <c:idx val="6"/>
          <c:order val="15"/>
          <c:spPr>
            <a:solidFill>
              <a:schemeClr val="accent6">
                <a:lumMod val="40000"/>
                <a:lumOff val="6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Sheet1!$I$17</c:f>
              <c:numCache>
                <c:formatCode>General</c:formatCode>
                <c:ptCount val="1"/>
                <c:pt idx="0">
                  <c:v>60</c:v>
                </c:pt>
              </c:numCache>
            </c:numRef>
          </c:val>
          <c:extLst>
            <c:ext xmlns:c16="http://schemas.microsoft.com/office/drawing/2014/chart" uri="{C3380CC4-5D6E-409C-BE32-E72D297353CC}">
              <c16:uniqueId val="{0000000F-992E-4890-BAB8-F0CF1567D1D0}"/>
            </c:ext>
          </c:extLst>
        </c:ser>
        <c:ser>
          <c:idx val="7"/>
          <c:order val="16"/>
          <c:spPr>
            <a:solidFill>
              <a:schemeClr val="accent6">
                <a:shade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Sheet1!$J$17</c:f>
              <c:numCache>
                <c:formatCode>General</c:formatCode>
                <c:ptCount val="1"/>
                <c:pt idx="0">
                  <c:v>0</c:v>
                </c:pt>
              </c:numCache>
            </c:numRef>
          </c:val>
          <c:extLst>
            <c:ext xmlns:c16="http://schemas.microsoft.com/office/drawing/2014/chart" uri="{C3380CC4-5D6E-409C-BE32-E72D297353CC}">
              <c16:uniqueId val="{00000010-992E-4890-BAB8-F0CF1567D1D0}"/>
            </c:ext>
          </c:extLst>
        </c:ser>
        <c:ser>
          <c:idx val="8"/>
          <c:order val="17"/>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Sheet1!$K$17</c:f>
              <c:numCache>
                <c:formatCode>General</c:formatCode>
                <c:ptCount val="1"/>
                <c:pt idx="0">
                  <c:v>30</c:v>
                </c:pt>
              </c:numCache>
            </c:numRef>
          </c:val>
          <c:extLst>
            <c:ext xmlns:c16="http://schemas.microsoft.com/office/drawing/2014/chart" uri="{C3380CC4-5D6E-409C-BE32-E72D297353CC}">
              <c16:uniqueId val="{00000011-992E-4890-BAB8-F0CF1567D1D0}"/>
            </c:ext>
          </c:extLst>
        </c:ser>
        <c:dLbls>
          <c:showLegendKey val="0"/>
          <c:showVal val="0"/>
          <c:showCatName val="0"/>
          <c:showSerName val="0"/>
          <c:showPercent val="0"/>
          <c:showBubbleSize val="0"/>
        </c:dLbls>
        <c:gapWidth val="182"/>
        <c:overlap val="100"/>
        <c:axId val="-452402944"/>
        <c:axId val="-452401168"/>
      </c:barChart>
      <c:catAx>
        <c:axId val="-452402944"/>
        <c:scaling>
          <c:orientation val="minMax"/>
        </c:scaling>
        <c:delete val="1"/>
        <c:axPos val="l"/>
        <c:numFmt formatCode="General" sourceLinked="1"/>
        <c:majorTickMark val="none"/>
        <c:minorTickMark val="none"/>
        <c:tickLblPos val="nextTo"/>
        <c:crossAx val="-452401168"/>
        <c:crosses val="autoZero"/>
        <c:auto val="1"/>
        <c:lblAlgn val="ctr"/>
        <c:lblOffset val="100"/>
        <c:noMultiLvlLbl val="0"/>
      </c:catAx>
      <c:valAx>
        <c:axId val="-452401168"/>
        <c:scaling>
          <c:orientation val="minMax"/>
          <c:max val="1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Days</a:t>
                </a:r>
              </a:p>
            </c:rich>
          </c:tx>
          <c:overlay val="0"/>
          <c:spPr>
            <a:noFill/>
            <a:ln>
              <a:noFill/>
            </a:ln>
            <a:effectLst/>
          </c:spPr>
        </c:title>
        <c:numFmt formatCode="General" sourceLinked="1"/>
        <c:majorTickMark val="out"/>
        <c:minorTickMark val="out"/>
        <c:tickLblPos val="nextTo"/>
        <c:spPr>
          <a:noFill/>
          <a:ln>
            <a:solidFill>
              <a:schemeClr val="dk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52402944"/>
        <c:crosses val="autoZero"/>
        <c:crossBetween val="between"/>
        <c:majorUnit val="15"/>
        <c:minorUnit val="1"/>
      </c:valAx>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4.8358705161854698E-2"/>
          <c:y val="0.75967592592592603"/>
          <c:w val="0.89653018372703397"/>
          <c:h val="6.3480242053076702E-2"/>
        </c:manualLayout>
      </c:layout>
      <c:barChart>
        <c:barDir val="bar"/>
        <c:grouping val="stacked"/>
        <c:varyColors val="0"/>
        <c:ser>
          <c:idx val="9"/>
          <c:order val="0"/>
          <c:invertIfNegative val="0"/>
          <c:cat>
            <c:strLit>
              <c:ptCount val="1"/>
              <c:pt idx="0">
                <c:v>1</c:v>
              </c:pt>
              <c:extLst>
                <c:ext xmlns:c15="http://schemas.microsoft.com/office/drawing/2012/chart" uri="{02D57815-91ED-43cb-92C2-25804820EDAC}">
                  <c15:autoCat val="1"/>
                </c:ext>
              </c:extLst>
            </c:strLit>
          </c:cat>
          <c:val>
            <c:numRef>
              <c:f>Sheet1!$C$17:$C$18</c:f>
              <c:numCache>
                <c:formatCode>General</c:formatCode>
                <c:ptCount val="1"/>
                <c:pt idx="0">
                  <c:v>0</c:v>
                </c:pt>
              </c:numCache>
            </c:numRef>
          </c:val>
          <c:extLst>
            <c:ext xmlns:c16="http://schemas.microsoft.com/office/drawing/2014/chart" uri="{C3380CC4-5D6E-409C-BE32-E72D297353CC}">
              <c16:uniqueId val="{00000000-634C-4DC5-9ECF-7665ACBFA117}"/>
            </c:ext>
          </c:extLst>
        </c:ser>
        <c:ser>
          <c:idx val="10"/>
          <c:order val="1"/>
          <c:invertIfNegative val="0"/>
          <c:cat>
            <c:strLit>
              <c:ptCount val="1"/>
              <c:pt idx="0">
                <c:v>1</c:v>
              </c:pt>
              <c:extLst>
                <c:ext xmlns:c15="http://schemas.microsoft.com/office/drawing/2012/chart" uri="{02D57815-91ED-43cb-92C2-25804820EDAC}">
                  <c15:autoCat val="1"/>
                </c:ext>
              </c:extLst>
            </c:strLit>
          </c:cat>
          <c:val>
            <c:numRef>
              <c:f>Sheet1!$D$17:$D$18</c:f>
              <c:numCache>
                <c:formatCode>General</c:formatCode>
                <c:ptCount val="1"/>
                <c:pt idx="0">
                  <c:v>0</c:v>
                </c:pt>
              </c:numCache>
            </c:numRef>
          </c:val>
          <c:extLst>
            <c:ext xmlns:c16="http://schemas.microsoft.com/office/drawing/2014/chart" uri="{C3380CC4-5D6E-409C-BE32-E72D297353CC}">
              <c16:uniqueId val="{00000001-634C-4DC5-9ECF-7665ACBFA117}"/>
            </c:ext>
          </c:extLst>
        </c:ser>
        <c:ser>
          <c:idx val="11"/>
          <c:order val="2"/>
          <c:spPr>
            <a:solidFill>
              <a:srgbClr val="FF0000"/>
            </a:solidFill>
          </c:spPr>
          <c:invertIfNegative val="0"/>
          <c:cat>
            <c:strLit>
              <c:ptCount val="1"/>
              <c:pt idx="0">
                <c:v>1</c:v>
              </c:pt>
              <c:extLst>
                <c:ext xmlns:c15="http://schemas.microsoft.com/office/drawing/2012/chart" uri="{02D57815-91ED-43cb-92C2-25804820EDAC}">
                  <c15:autoCat val="1"/>
                </c:ext>
              </c:extLst>
            </c:strLit>
          </c:cat>
          <c:val>
            <c:numRef>
              <c:f>Sheet1!$E$17:$E$18</c:f>
              <c:numCache>
                <c:formatCode>General</c:formatCode>
                <c:ptCount val="1"/>
                <c:pt idx="0">
                  <c:v>30</c:v>
                </c:pt>
              </c:numCache>
            </c:numRef>
          </c:val>
          <c:extLst>
            <c:ext xmlns:c16="http://schemas.microsoft.com/office/drawing/2014/chart" uri="{C3380CC4-5D6E-409C-BE32-E72D297353CC}">
              <c16:uniqueId val="{00000002-634C-4DC5-9ECF-7665ACBFA117}"/>
            </c:ext>
          </c:extLst>
        </c:ser>
        <c:ser>
          <c:idx val="12"/>
          <c:order val="3"/>
          <c:invertIfNegative val="0"/>
          <c:cat>
            <c:strLit>
              <c:ptCount val="1"/>
              <c:pt idx="0">
                <c:v>1</c:v>
              </c:pt>
              <c:extLst>
                <c:ext xmlns:c15="http://schemas.microsoft.com/office/drawing/2012/chart" uri="{02D57815-91ED-43cb-92C2-25804820EDAC}">
                  <c15:autoCat val="1"/>
                </c:ext>
              </c:extLst>
            </c:strLit>
          </c:cat>
          <c:val>
            <c:numRef>
              <c:f>Sheet1!$F$17:$F$18</c:f>
              <c:numCache>
                <c:formatCode>General</c:formatCode>
                <c:ptCount val="1"/>
                <c:pt idx="0">
                  <c:v>0</c:v>
                </c:pt>
              </c:numCache>
            </c:numRef>
          </c:val>
          <c:extLst>
            <c:ext xmlns:c16="http://schemas.microsoft.com/office/drawing/2014/chart" uri="{C3380CC4-5D6E-409C-BE32-E72D297353CC}">
              <c16:uniqueId val="{00000003-634C-4DC5-9ECF-7665ACBFA117}"/>
            </c:ext>
          </c:extLst>
        </c:ser>
        <c:ser>
          <c:idx val="13"/>
          <c:order val="4"/>
          <c:invertIfNegative val="0"/>
          <c:cat>
            <c:strLit>
              <c:ptCount val="1"/>
              <c:pt idx="0">
                <c:v>1</c:v>
              </c:pt>
              <c:extLst>
                <c:ext xmlns:c15="http://schemas.microsoft.com/office/drawing/2012/chart" uri="{02D57815-91ED-43cb-92C2-25804820EDAC}">
                  <c15:autoCat val="1"/>
                </c:ext>
              </c:extLst>
            </c:strLit>
          </c:cat>
          <c:val>
            <c:numRef>
              <c:f>Sheet1!$G$17:$G$18</c:f>
              <c:numCache>
                <c:formatCode>General</c:formatCode>
                <c:ptCount val="1"/>
              </c:numCache>
            </c:numRef>
          </c:val>
          <c:extLst>
            <c:ext xmlns:c16="http://schemas.microsoft.com/office/drawing/2014/chart" uri="{C3380CC4-5D6E-409C-BE32-E72D297353CC}">
              <c16:uniqueId val="{00000004-634C-4DC5-9ECF-7665ACBFA117}"/>
            </c:ext>
          </c:extLst>
        </c:ser>
        <c:ser>
          <c:idx val="14"/>
          <c:order val="5"/>
          <c:invertIfNegative val="0"/>
          <c:cat>
            <c:strLit>
              <c:ptCount val="1"/>
              <c:pt idx="0">
                <c:v>1</c:v>
              </c:pt>
              <c:extLst>
                <c:ext xmlns:c15="http://schemas.microsoft.com/office/drawing/2012/chart" uri="{02D57815-91ED-43cb-92C2-25804820EDAC}">
                  <c15:autoCat val="1"/>
                </c:ext>
              </c:extLst>
            </c:strLit>
          </c:cat>
          <c:val>
            <c:numRef>
              <c:f>Sheet1!$H$17:$H$18</c:f>
              <c:numCache>
                <c:formatCode>General</c:formatCode>
                <c:ptCount val="1"/>
                <c:pt idx="0">
                  <c:v>0</c:v>
                </c:pt>
              </c:numCache>
            </c:numRef>
          </c:val>
          <c:extLst>
            <c:ext xmlns:c16="http://schemas.microsoft.com/office/drawing/2014/chart" uri="{C3380CC4-5D6E-409C-BE32-E72D297353CC}">
              <c16:uniqueId val="{00000005-634C-4DC5-9ECF-7665ACBFA117}"/>
            </c:ext>
          </c:extLst>
        </c:ser>
        <c:ser>
          <c:idx val="15"/>
          <c:order val="6"/>
          <c:spPr>
            <a:solidFill>
              <a:srgbClr val="FC8784"/>
            </a:solidFill>
          </c:spPr>
          <c:invertIfNegative val="0"/>
          <c:cat>
            <c:strLit>
              <c:ptCount val="1"/>
              <c:pt idx="0">
                <c:v>1</c:v>
              </c:pt>
              <c:extLst>
                <c:ext xmlns:c15="http://schemas.microsoft.com/office/drawing/2012/chart" uri="{02D57815-91ED-43cb-92C2-25804820EDAC}">
                  <c15:autoCat val="1"/>
                </c:ext>
              </c:extLst>
            </c:strLit>
          </c:cat>
          <c:val>
            <c:numRef>
              <c:f>Sheet1!$I$17:$I$18</c:f>
              <c:numCache>
                <c:formatCode>General</c:formatCode>
                <c:ptCount val="1"/>
                <c:pt idx="0">
                  <c:v>60</c:v>
                </c:pt>
              </c:numCache>
            </c:numRef>
          </c:val>
          <c:extLst>
            <c:ext xmlns:c16="http://schemas.microsoft.com/office/drawing/2014/chart" uri="{C3380CC4-5D6E-409C-BE32-E72D297353CC}">
              <c16:uniqueId val="{00000006-634C-4DC5-9ECF-7665ACBFA117}"/>
            </c:ext>
          </c:extLst>
        </c:ser>
        <c:ser>
          <c:idx val="16"/>
          <c:order val="7"/>
          <c:invertIfNegative val="0"/>
          <c:cat>
            <c:strLit>
              <c:ptCount val="1"/>
              <c:pt idx="0">
                <c:v>1</c:v>
              </c:pt>
              <c:extLst>
                <c:ext xmlns:c15="http://schemas.microsoft.com/office/drawing/2012/chart" uri="{02D57815-91ED-43cb-92C2-25804820EDAC}">
                  <c15:autoCat val="1"/>
                </c:ext>
              </c:extLst>
            </c:strLit>
          </c:cat>
          <c:val>
            <c:numRef>
              <c:f>Sheet1!$J$17:$J$18</c:f>
              <c:numCache>
                <c:formatCode>General</c:formatCode>
                <c:ptCount val="1"/>
                <c:pt idx="0">
                  <c:v>0</c:v>
                </c:pt>
              </c:numCache>
            </c:numRef>
          </c:val>
          <c:extLst>
            <c:ext xmlns:c16="http://schemas.microsoft.com/office/drawing/2014/chart" uri="{C3380CC4-5D6E-409C-BE32-E72D297353CC}">
              <c16:uniqueId val="{00000007-634C-4DC5-9ECF-7665ACBFA117}"/>
            </c:ext>
          </c:extLst>
        </c:ser>
        <c:ser>
          <c:idx val="17"/>
          <c:order val="8"/>
          <c:spPr>
            <a:solidFill>
              <a:srgbClr val="FFC0B9"/>
            </a:solidFill>
          </c:spPr>
          <c:invertIfNegative val="0"/>
          <c:cat>
            <c:strLit>
              <c:ptCount val="1"/>
              <c:pt idx="0">
                <c:v>1</c:v>
              </c:pt>
              <c:extLst>
                <c:ext xmlns:c15="http://schemas.microsoft.com/office/drawing/2012/chart" uri="{02D57815-91ED-43cb-92C2-25804820EDAC}">
                  <c15:autoCat val="1"/>
                </c:ext>
              </c:extLst>
            </c:strLit>
          </c:cat>
          <c:val>
            <c:numRef>
              <c:f>Sheet1!$K$17:$K$18</c:f>
              <c:numCache>
                <c:formatCode>General</c:formatCode>
                <c:ptCount val="1"/>
                <c:pt idx="0">
                  <c:v>30</c:v>
                </c:pt>
              </c:numCache>
            </c:numRef>
          </c:val>
          <c:extLst>
            <c:ext xmlns:c16="http://schemas.microsoft.com/office/drawing/2014/chart" uri="{C3380CC4-5D6E-409C-BE32-E72D297353CC}">
              <c16:uniqueId val="{00000008-634C-4DC5-9ECF-7665ACBFA117}"/>
            </c:ext>
          </c:extLst>
        </c:ser>
        <c:ser>
          <c:idx val="0"/>
          <c:order val="9"/>
          <c:spPr>
            <a:solidFill>
              <a:schemeClr val="accent6">
                <a:tint val="44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Sheet1!$C$17</c:f>
              <c:numCache>
                <c:formatCode>General</c:formatCode>
                <c:ptCount val="1"/>
                <c:pt idx="0">
                  <c:v>0</c:v>
                </c:pt>
              </c:numCache>
            </c:numRef>
          </c:val>
          <c:extLst>
            <c:ext xmlns:c16="http://schemas.microsoft.com/office/drawing/2014/chart" uri="{C3380CC4-5D6E-409C-BE32-E72D297353CC}">
              <c16:uniqueId val="{00000009-634C-4DC5-9ECF-7665ACBFA117}"/>
            </c:ext>
          </c:extLst>
        </c:ser>
        <c:ser>
          <c:idx val="1"/>
          <c:order val="10"/>
          <c:spPr>
            <a:solidFill>
              <a:schemeClr val="accent6">
                <a:tint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Sheet1!$D$17</c:f>
              <c:numCache>
                <c:formatCode>General</c:formatCode>
                <c:ptCount val="1"/>
                <c:pt idx="0">
                  <c:v>0</c:v>
                </c:pt>
              </c:numCache>
            </c:numRef>
          </c:val>
          <c:extLst>
            <c:ext xmlns:c16="http://schemas.microsoft.com/office/drawing/2014/chart" uri="{C3380CC4-5D6E-409C-BE32-E72D297353CC}">
              <c16:uniqueId val="{0000000A-634C-4DC5-9ECF-7665ACBFA117}"/>
            </c:ext>
          </c:extLst>
        </c:ser>
        <c:ser>
          <c:idx val="2"/>
          <c:order val="11"/>
          <c:spPr>
            <a:solidFill>
              <a:schemeClr val="accent6">
                <a:lumMod val="20000"/>
                <a:lumOff val="8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Sheet1!$E$17</c:f>
              <c:numCache>
                <c:formatCode>General</c:formatCode>
                <c:ptCount val="1"/>
                <c:pt idx="0">
                  <c:v>30</c:v>
                </c:pt>
              </c:numCache>
            </c:numRef>
          </c:val>
          <c:extLst>
            <c:ext xmlns:c16="http://schemas.microsoft.com/office/drawing/2014/chart" uri="{C3380CC4-5D6E-409C-BE32-E72D297353CC}">
              <c16:uniqueId val="{0000000B-634C-4DC5-9ECF-7665ACBFA117}"/>
            </c:ext>
          </c:extLst>
        </c:ser>
        <c:ser>
          <c:idx val="3"/>
          <c:order val="12"/>
          <c:spPr>
            <a:solidFill>
              <a:schemeClr val="accent6">
                <a:tint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Sheet1!$F$17</c:f>
              <c:numCache>
                <c:formatCode>General</c:formatCode>
                <c:ptCount val="1"/>
                <c:pt idx="0">
                  <c:v>0</c:v>
                </c:pt>
              </c:numCache>
            </c:numRef>
          </c:val>
          <c:extLst>
            <c:ext xmlns:c16="http://schemas.microsoft.com/office/drawing/2014/chart" uri="{C3380CC4-5D6E-409C-BE32-E72D297353CC}">
              <c16:uniqueId val="{0000000C-634C-4DC5-9ECF-7665ACBFA117}"/>
            </c:ext>
          </c:extLst>
        </c:ser>
        <c:ser>
          <c:idx val="4"/>
          <c:order val="13"/>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Sheet1!$G$17</c:f>
              <c:numCache>
                <c:formatCode>General</c:formatCode>
                <c:ptCount val="1"/>
              </c:numCache>
            </c:numRef>
          </c:val>
          <c:extLst>
            <c:ext xmlns:c16="http://schemas.microsoft.com/office/drawing/2014/chart" uri="{C3380CC4-5D6E-409C-BE32-E72D297353CC}">
              <c16:uniqueId val="{0000000D-634C-4DC5-9ECF-7665ACBFA117}"/>
            </c:ext>
          </c:extLst>
        </c:ser>
        <c:ser>
          <c:idx val="5"/>
          <c:order val="14"/>
          <c:spPr>
            <a:solidFill>
              <a:schemeClr val="accent6">
                <a:shade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Sheet1!$H$17</c:f>
              <c:numCache>
                <c:formatCode>General</c:formatCode>
                <c:ptCount val="1"/>
                <c:pt idx="0">
                  <c:v>0</c:v>
                </c:pt>
              </c:numCache>
            </c:numRef>
          </c:val>
          <c:extLst>
            <c:ext xmlns:c16="http://schemas.microsoft.com/office/drawing/2014/chart" uri="{C3380CC4-5D6E-409C-BE32-E72D297353CC}">
              <c16:uniqueId val="{0000000E-634C-4DC5-9ECF-7665ACBFA117}"/>
            </c:ext>
          </c:extLst>
        </c:ser>
        <c:ser>
          <c:idx val="6"/>
          <c:order val="15"/>
          <c:spPr>
            <a:solidFill>
              <a:schemeClr val="accent6">
                <a:lumMod val="40000"/>
                <a:lumOff val="6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Sheet1!$I$17</c:f>
              <c:numCache>
                <c:formatCode>General</c:formatCode>
                <c:ptCount val="1"/>
                <c:pt idx="0">
                  <c:v>60</c:v>
                </c:pt>
              </c:numCache>
            </c:numRef>
          </c:val>
          <c:extLst>
            <c:ext xmlns:c16="http://schemas.microsoft.com/office/drawing/2014/chart" uri="{C3380CC4-5D6E-409C-BE32-E72D297353CC}">
              <c16:uniqueId val="{0000000F-634C-4DC5-9ECF-7665ACBFA117}"/>
            </c:ext>
          </c:extLst>
        </c:ser>
        <c:ser>
          <c:idx val="7"/>
          <c:order val="16"/>
          <c:spPr>
            <a:solidFill>
              <a:schemeClr val="accent6">
                <a:shade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Sheet1!$J$17</c:f>
              <c:numCache>
                <c:formatCode>General</c:formatCode>
                <c:ptCount val="1"/>
                <c:pt idx="0">
                  <c:v>0</c:v>
                </c:pt>
              </c:numCache>
            </c:numRef>
          </c:val>
          <c:extLst>
            <c:ext xmlns:c16="http://schemas.microsoft.com/office/drawing/2014/chart" uri="{C3380CC4-5D6E-409C-BE32-E72D297353CC}">
              <c16:uniqueId val="{00000010-634C-4DC5-9ECF-7665ACBFA117}"/>
            </c:ext>
          </c:extLst>
        </c:ser>
        <c:ser>
          <c:idx val="8"/>
          <c:order val="17"/>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Sheet1!$K$17</c:f>
              <c:numCache>
                <c:formatCode>General</c:formatCode>
                <c:ptCount val="1"/>
                <c:pt idx="0">
                  <c:v>30</c:v>
                </c:pt>
              </c:numCache>
            </c:numRef>
          </c:val>
          <c:extLst>
            <c:ext xmlns:c16="http://schemas.microsoft.com/office/drawing/2014/chart" uri="{C3380CC4-5D6E-409C-BE32-E72D297353CC}">
              <c16:uniqueId val="{00000011-634C-4DC5-9ECF-7665ACBFA117}"/>
            </c:ext>
          </c:extLst>
        </c:ser>
        <c:dLbls>
          <c:showLegendKey val="0"/>
          <c:showVal val="0"/>
          <c:showCatName val="0"/>
          <c:showSerName val="0"/>
          <c:showPercent val="0"/>
          <c:showBubbleSize val="0"/>
        </c:dLbls>
        <c:gapWidth val="182"/>
        <c:overlap val="100"/>
        <c:axId val="25468704"/>
        <c:axId val="25470480"/>
      </c:barChart>
      <c:catAx>
        <c:axId val="25468704"/>
        <c:scaling>
          <c:orientation val="minMax"/>
        </c:scaling>
        <c:delete val="1"/>
        <c:axPos val="l"/>
        <c:numFmt formatCode="General" sourceLinked="1"/>
        <c:majorTickMark val="none"/>
        <c:minorTickMark val="none"/>
        <c:tickLblPos val="nextTo"/>
        <c:crossAx val="25470480"/>
        <c:crosses val="autoZero"/>
        <c:auto val="1"/>
        <c:lblAlgn val="ctr"/>
        <c:lblOffset val="100"/>
        <c:noMultiLvlLbl val="0"/>
      </c:catAx>
      <c:valAx>
        <c:axId val="25470480"/>
        <c:scaling>
          <c:orientation val="minMax"/>
          <c:max val="1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Days</a:t>
                </a:r>
              </a:p>
            </c:rich>
          </c:tx>
          <c:overlay val="0"/>
          <c:spPr>
            <a:noFill/>
            <a:ln>
              <a:noFill/>
            </a:ln>
            <a:effectLst/>
          </c:spPr>
        </c:title>
        <c:numFmt formatCode="General" sourceLinked="1"/>
        <c:majorTickMark val="out"/>
        <c:minorTickMark val="out"/>
        <c:tickLblPos val="nextTo"/>
        <c:spPr>
          <a:noFill/>
          <a:ln>
            <a:solidFill>
              <a:schemeClr val="dk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5468704"/>
        <c:crosses val="autoZero"/>
        <c:crossBetween val="between"/>
        <c:majorUnit val="15"/>
        <c:minorUnit val="1"/>
      </c:valAx>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4.8358705161854698E-2"/>
          <c:y val="0.75967592592592603"/>
          <c:w val="0.89653018372703397"/>
          <c:h val="6.3480242053076702E-2"/>
        </c:manualLayout>
      </c:layout>
      <c:barChart>
        <c:barDir val="bar"/>
        <c:grouping val="stacked"/>
        <c:varyColors val="0"/>
        <c:ser>
          <c:idx val="9"/>
          <c:order val="0"/>
          <c:invertIfNegative val="0"/>
          <c:cat>
            <c:strLit>
              <c:ptCount val="1"/>
              <c:pt idx="0">
                <c:v>1</c:v>
              </c:pt>
              <c:extLst>
                <c:ext xmlns:c15="http://schemas.microsoft.com/office/drawing/2012/chart" uri="{02D57815-91ED-43cb-92C2-25804820EDAC}">
                  <c15:autoCat val="1"/>
                </c:ext>
              </c:extLst>
            </c:strLit>
          </c:cat>
          <c:val>
            <c:numRef>
              <c:f>Sheet1!$C$17:$C$18</c:f>
              <c:numCache>
                <c:formatCode>General</c:formatCode>
                <c:ptCount val="1"/>
                <c:pt idx="0">
                  <c:v>0</c:v>
                </c:pt>
              </c:numCache>
            </c:numRef>
          </c:val>
          <c:extLst>
            <c:ext xmlns:c16="http://schemas.microsoft.com/office/drawing/2014/chart" uri="{C3380CC4-5D6E-409C-BE32-E72D297353CC}">
              <c16:uniqueId val="{00000000-992E-4890-BAB8-F0CF1567D1D0}"/>
            </c:ext>
          </c:extLst>
        </c:ser>
        <c:ser>
          <c:idx val="10"/>
          <c:order val="1"/>
          <c:invertIfNegative val="0"/>
          <c:cat>
            <c:strLit>
              <c:ptCount val="1"/>
              <c:pt idx="0">
                <c:v>1</c:v>
              </c:pt>
              <c:extLst>
                <c:ext xmlns:c15="http://schemas.microsoft.com/office/drawing/2012/chart" uri="{02D57815-91ED-43cb-92C2-25804820EDAC}">
                  <c15:autoCat val="1"/>
                </c:ext>
              </c:extLst>
            </c:strLit>
          </c:cat>
          <c:val>
            <c:numRef>
              <c:f>Sheet1!$D$17:$D$18</c:f>
              <c:numCache>
                <c:formatCode>General</c:formatCode>
                <c:ptCount val="1"/>
                <c:pt idx="0">
                  <c:v>0</c:v>
                </c:pt>
              </c:numCache>
            </c:numRef>
          </c:val>
          <c:extLst>
            <c:ext xmlns:c16="http://schemas.microsoft.com/office/drawing/2014/chart" uri="{C3380CC4-5D6E-409C-BE32-E72D297353CC}">
              <c16:uniqueId val="{00000001-992E-4890-BAB8-F0CF1567D1D0}"/>
            </c:ext>
          </c:extLst>
        </c:ser>
        <c:ser>
          <c:idx val="11"/>
          <c:order val="2"/>
          <c:spPr>
            <a:solidFill>
              <a:srgbClr val="FF0000"/>
            </a:solidFill>
          </c:spPr>
          <c:invertIfNegative val="0"/>
          <c:cat>
            <c:strLit>
              <c:ptCount val="1"/>
              <c:pt idx="0">
                <c:v>1</c:v>
              </c:pt>
              <c:extLst>
                <c:ext xmlns:c15="http://schemas.microsoft.com/office/drawing/2012/chart" uri="{02D57815-91ED-43cb-92C2-25804820EDAC}">
                  <c15:autoCat val="1"/>
                </c:ext>
              </c:extLst>
            </c:strLit>
          </c:cat>
          <c:val>
            <c:numRef>
              <c:f>Sheet1!$E$17:$E$18</c:f>
              <c:numCache>
                <c:formatCode>General</c:formatCode>
                <c:ptCount val="1"/>
                <c:pt idx="0">
                  <c:v>30</c:v>
                </c:pt>
              </c:numCache>
            </c:numRef>
          </c:val>
          <c:extLst>
            <c:ext xmlns:c16="http://schemas.microsoft.com/office/drawing/2014/chart" uri="{C3380CC4-5D6E-409C-BE32-E72D297353CC}">
              <c16:uniqueId val="{00000002-992E-4890-BAB8-F0CF1567D1D0}"/>
            </c:ext>
          </c:extLst>
        </c:ser>
        <c:ser>
          <c:idx val="12"/>
          <c:order val="3"/>
          <c:invertIfNegative val="0"/>
          <c:cat>
            <c:strLit>
              <c:ptCount val="1"/>
              <c:pt idx="0">
                <c:v>1</c:v>
              </c:pt>
              <c:extLst>
                <c:ext xmlns:c15="http://schemas.microsoft.com/office/drawing/2012/chart" uri="{02D57815-91ED-43cb-92C2-25804820EDAC}">
                  <c15:autoCat val="1"/>
                </c:ext>
              </c:extLst>
            </c:strLit>
          </c:cat>
          <c:val>
            <c:numRef>
              <c:f>Sheet1!$F$17:$F$18</c:f>
              <c:numCache>
                <c:formatCode>General</c:formatCode>
                <c:ptCount val="1"/>
                <c:pt idx="0">
                  <c:v>0</c:v>
                </c:pt>
              </c:numCache>
            </c:numRef>
          </c:val>
          <c:extLst>
            <c:ext xmlns:c16="http://schemas.microsoft.com/office/drawing/2014/chart" uri="{C3380CC4-5D6E-409C-BE32-E72D297353CC}">
              <c16:uniqueId val="{00000003-992E-4890-BAB8-F0CF1567D1D0}"/>
            </c:ext>
          </c:extLst>
        </c:ser>
        <c:ser>
          <c:idx val="13"/>
          <c:order val="4"/>
          <c:invertIfNegative val="0"/>
          <c:cat>
            <c:strLit>
              <c:ptCount val="1"/>
              <c:pt idx="0">
                <c:v>1</c:v>
              </c:pt>
              <c:extLst>
                <c:ext xmlns:c15="http://schemas.microsoft.com/office/drawing/2012/chart" uri="{02D57815-91ED-43cb-92C2-25804820EDAC}">
                  <c15:autoCat val="1"/>
                </c:ext>
              </c:extLst>
            </c:strLit>
          </c:cat>
          <c:val>
            <c:numRef>
              <c:f>Sheet1!$G$17:$G$18</c:f>
              <c:numCache>
                <c:formatCode>General</c:formatCode>
                <c:ptCount val="1"/>
              </c:numCache>
            </c:numRef>
          </c:val>
          <c:extLst>
            <c:ext xmlns:c16="http://schemas.microsoft.com/office/drawing/2014/chart" uri="{C3380CC4-5D6E-409C-BE32-E72D297353CC}">
              <c16:uniqueId val="{00000004-992E-4890-BAB8-F0CF1567D1D0}"/>
            </c:ext>
          </c:extLst>
        </c:ser>
        <c:ser>
          <c:idx val="14"/>
          <c:order val="5"/>
          <c:invertIfNegative val="0"/>
          <c:cat>
            <c:strLit>
              <c:ptCount val="1"/>
              <c:pt idx="0">
                <c:v>1</c:v>
              </c:pt>
              <c:extLst>
                <c:ext xmlns:c15="http://schemas.microsoft.com/office/drawing/2012/chart" uri="{02D57815-91ED-43cb-92C2-25804820EDAC}">
                  <c15:autoCat val="1"/>
                </c:ext>
              </c:extLst>
            </c:strLit>
          </c:cat>
          <c:val>
            <c:numRef>
              <c:f>Sheet1!$H$17:$H$18</c:f>
              <c:numCache>
                <c:formatCode>General</c:formatCode>
                <c:ptCount val="1"/>
                <c:pt idx="0">
                  <c:v>0</c:v>
                </c:pt>
              </c:numCache>
            </c:numRef>
          </c:val>
          <c:extLst>
            <c:ext xmlns:c16="http://schemas.microsoft.com/office/drawing/2014/chart" uri="{C3380CC4-5D6E-409C-BE32-E72D297353CC}">
              <c16:uniqueId val="{00000005-992E-4890-BAB8-F0CF1567D1D0}"/>
            </c:ext>
          </c:extLst>
        </c:ser>
        <c:ser>
          <c:idx val="15"/>
          <c:order val="6"/>
          <c:spPr>
            <a:solidFill>
              <a:srgbClr val="FC8784"/>
            </a:solidFill>
          </c:spPr>
          <c:invertIfNegative val="0"/>
          <c:cat>
            <c:strLit>
              <c:ptCount val="1"/>
              <c:pt idx="0">
                <c:v>1</c:v>
              </c:pt>
              <c:extLst>
                <c:ext xmlns:c15="http://schemas.microsoft.com/office/drawing/2012/chart" uri="{02D57815-91ED-43cb-92C2-25804820EDAC}">
                  <c15:autoCat val="1"/>
                </c:ext>
              </c:extLst>
            </c:strLit>
          </c:cat>
          <c:val>
            <c:numRef>
              <c:f>Sheet1!$I$17:$I$18</c:f>
              <c:numCache>
                <c:formatCode>General</c:formatCode>
                <c:ptCount val="1"/>
                <c:pt idx="0">
                  <c:v>60</c:v>
                </c:pt>
              </c:numCache>
            </c:numRef>
          </c:val>
          <c:extLst>
            <c:ext xmlns:c16="http://schemas.microsoft.com/office/drawing/2014/chart" uri="{C3380CC4-5D6E-409C-BE32-E72D297353CC}">
              <c16:uniqueId val="{00000006-992E-4890-BAB8-F0CF1567D1D0}"/>
            </c:ext>
          </c:extLst>
        </c:ser>
        <c:ser>
          <c:idx val="16"/>
          <c:order val="7"/>
          <c:invertIfNegative val="0"/>
          <c:cat>
            <c:strLit>
              <c:ptCount val="1"/>
              <c:pt idx="0">
                <c:v>1</c:v>
              </c:pt>
              <c:extLst>
                <c:ext xmlns:c15="http://schemas.microsoft.com/office/drawing/2012/chart" uri="{02D57815-91ED-43cb-92C2-25804820EDAC}">
                  <c15:autoCat val="1"/>
                </c:ext>
              </c:extLst>
            </c:strLit>
          </c:cat>
          <c:val>
            <c:numRef>
              <c:f>Sheet1!$J$17:$J$18</c:f>
              <c:numCache>
                <c:formatCode>General</c:formatCode>
                <c:ptCount val="1"/>
                <c:pt idx="0">
                  <c:v>0</c:v>
                </c:pt>
              </c:numCache>
            </c:numRef>
          </c:val>
          <c:extLst>
            <c:ext xmlns:c16="http://schemas.microsoft.com/office/drawing/2014/chart" uri="{C3380CC4-5D6E-409C-BE32-E72D297353CC}">
              <c16:uniqueId val="{00000007-992E-4890-BAB8-F0CF1567D1D0}"/>
            </c:ext>
          </c:extLst>
        </c:ser>
        <c:ser>
          <c:idx val="17"/>
          <c:order val="8"/>
          <c:spPr>
            <a:solidFill>
              <a:srgbClr val="FFC0B9"/>
            </a:solidFill>
          </c:spPr>
          <c:invertIfNegative val="0"/>
          <c:cat>
            <c:strLit>
              <c:ptCount val="1"/>
              <c:pt idx="0">
                <c:v>1</c:v>
              </c:pt>
              <c:extLst>
                <c:ext xmlns:c15="http://schemas.microsoft.com/office/drawing/2012/chart" uri="{02D57815-91ED-43cb-92C2-25804820EDAC}">
                  <c15:autoCat val="1"/>
                </c:ext>
              </c:extLst>
            </c:strLit>
          </c:cat>
          <c:val>
            <c:numRef>
              <c:f>Sheet1!$K$17:$K$18</c:f>
              <c:numCache>
                <c:formatCode>General</c:formatCode>
                <c:ptCount val="1"/>
                <c:pt idx="0">
                  <c:v>30</c:v>
                </c:pt>
              </c:numCache>
            </c:numRef>
          </c:val>
          <c:extLst>
            <c:ext xmlns:c16="http://schemas.microsoft.com/office/drawing/2014/chart" uri="{C3380CC4-5D6E-409C-BE32-E72D297353CC}">
              <c16:uniqueId val="{00000008-992E-4890-BAB8-F0CF1567D1D0}"/>
            </c:ext>
          </c:extLst>
        </c:ser>
        <c:ser>
          <c:idx val="0"/>
          <c:order val="9"/>
          <c:spPr>
            <a:solidFill>
              <a:schemeClr val="accent6">
                <a:tint val="44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Sheet1!$C$17</c:f>
              <c:numCache>
                <c:formatCode>General</c:formatCode>
                <c:ptCount val="1"/>
                <c:pt idx="0">
                  <c:v>0</c:v>
                </c:pt>
              </c:numCache>
            </c:numRef>
          </c:val>
          <c:extLst>
            <c:ext xmlns:c16="http://schemas.microsoft.com/office/drawing/2014/chart" uri="{C3380CC4-5D6E-409C-BE32-E72D297353CC}">
              <c16:uniqueId val="{00000009-992E-4890-BAB8-F0CF1567D1D0}"/>
            </c:ext>
          </c:extLst>
        </c:ser>
        <c:ser>
          <c:idx val="1"/>
          <c:order val="10"/>
          <c:spPr>
            <a:solidFill>
              <a:schemeClr val="accent6">
                <a:tint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Sheet1!$D$17</c:f>
              <c:numCache>
                <c:formatCode>General</c:formatCode>
                <c:ptCount val="1"/>
                <c:pt idx="0">
                  <c:v>0</c:v>
                </c:pt>
              </c:numCache>
            </c:numRef>
          </c:val>
          <c:extLst>
            <c:ext xmlns:c16="http://schemas.microsoft.com/office/drawing/2014/chart" uri="{C3380CC4-5D6E-409C-BE32-E72D297353CC}">
              <c16:uniqueId val="{0000000A-992E-4890-BAB8-F0CF1567D1D0}"/>
            </c:ext>
          </c:extLst>
        </c:ser>
        <c:ser>
          <c:idx val="2"/>
          <c:order val="11"/>
          <c:spPr>
            <a:solidFill>
              <a:schemeClr val="accent6">
                <a:lumMod val="20000"/>
                <a:lumOff val="8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Sheet1!$E$17</c:f>
              <c:numCache>
                <c:formatCode>General</c:formatCode>
                <c:ptCount val="1"/>
                <c:pt idx="0">
                  <c:v>30</c:v>
                </c:pt>
              </c:numCache>
            </c:numRef>
          </c:val>
          <c:extLst>
            <c:ext xmlns:c16="http://schemas.microsoft.com/office/drawing/2014/chart" uri="{C3380CC4-5D6E-409C-BE32-E72D297353CC}">
              <c16:uniqueId val="{0000000B-992E-4890-BAB8-F0CF1567D1D0}"/>
            </c:ext>
          </c:extLst>
        </c:ser>
        <c:ser>
          <c:idx val="3"/>
          <c:order val="12"/>
          <c:spPr>
            <a:solidFill>
              <a:schemeClr val="accent6">
                <a:tint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Sheet1!$F$17</c:f>
              <c:numCache>
                <c:formatCode>General</c:formatCode>
                <c:ptCount val="1"/>
                <c:pt idx="0">
                  <c:v>0</c:v>
                </c:pt>
              </c:numCache>
            </c:numRef>
          </c:val>
          <c:extLst>
            <c:ext xmlns:c16="http://schemas.microsoft.com/office/drawing/2014/chart" uri="{C3380CC4-5D6E-409C-BE32-E72D297353CC}">
              <c16:uniqueId val="{0000000C-992E-4890-BAB8-F0CF1567D1D0}"/>
            </c:ext>
          </c:extLst>
        </c:ser>
        <c:ser>
          <c:idx val="4"/>
          <c:order val="13"/>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Sheet1!$G$17</c:f>
              <c:numCache>
                <c:formatCode>General</c:formatCode>
                <c:ptCount val="1"/>
              </c:numCache>
            </c:numRef>
          </c:val>
          <c:extLst>
            <c:ext xmlns:c16="http://schemas.microsoft.com/office/drawing/2014/chart" uri="{C3380CC4-5D6E-409C-BE32-E72D297353CC}">
              <c16:uniqueId val="{0000000D-992E-4890-BAB8-F0CF1567D1D0}"/>
            </c:ext>
          </c:extLst>
        </c:ser>
        <c:ser>
          <c:idx val="5"/>
          <c:order val="14"/>
          <c:spPr>
            <a:solidFill>
              <a:schemeClr val="accent6">
                <a:shade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Sheet1!$H$17</c:f>
              <c:numCache>
                <c:formatCode>General</c:formatCode>
                <c:ptCount val="1"/>
                <c:pt idx="0">
                  <c:v>0</c:v>
                </c:pt>
              </c:numCache>
            </c:numRef>
          </c:val>
          <c:extLst>
            <c:ext xmlns:c16="http://schemas.microsoft.com/office/drawing/2014/chart" uri="{C3380CC4-5D6E-409C-BE32-E72D297353CC}">
              <c16:uniqueId val="{0000000E-992E-4890-BAB8-F0CF1567D1D0}"/>
            </c:ext>
          </c:extLst>
        </c:ser>
        <c:ser>
          <c:idx val="6"/>
          <c:order val="15"/>
          <c:spPr>
            <a:solidFill>
              <a:schemeClr val="accent6">
                <a:lumMod val="40000"/>
                <a:lumOff val="6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Sheet1!$I$17</c:f>
              <c:numCache>
                <c:formatCode>General</c:formatCode>
                <c:ptCount val="1"/>
                <c:pt idx="0">
                  <c:v>60</c:v>
                </c:pt>
              </c:numCache>
            </c:numRef>
          </c:val>
          <c:extLst>
            <c:ext xmlns:c16="http://schemas.microsoft.com/office/drawing/2014/chart" uri="{C3380CC4-5D6E-409C-BE32-E72D297353CC}">
              <c16:uniqueId val="{0000000F-992E-4890-BAB8-F0CF1567D1D0}"/>
            </c:ext>
          </c:extLst>
        </c:ser>
        <c:ser>
          <c:idx val="7"/>
          <c:order val="16"/>
          <c:spPr>
            <a:solidFill>
              <a:schemeClr val="accent6">
                <a:shade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Sheet1!$J$17</c:f>
              <c:numCache>
                <c:formatCode>General</c:formatCode>
                <c:ptCount val="1"/>
                <c:pt idx="0">
                  <c:v>0</c:v>
                </c:pt>
              </c:numCache>
            </c:numRef>
          </c:val>
          <c:extLst>
            <c:ext xmlns:c16="http://schemas.microsoft.com/office/drawing/2014/chart" uri="{C3380CC4-5D6E-409C-BE32-E72D297353CC}">
              <c16:uniqueId val="{00000010-992E-4890-BAB8-F0CF1567D1D0}"/>
            </c:ext>
          </c:extLst>
        </c:ser>
        <c:ser>
          <c:idx val="8"/>
          <c:order val="17"/>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Sheet1!$K$17</c:f>
              <c:numCache>
                <c:formatCode>General</c:formatCode>
                <c:ptCount val="1"/>
                <c:pt idx="0">
                  <c:v>30</c:v>
                </c:pt>
              </c:numCache>
            </c:numRef>
          </c:val>
          <c:extLst>
            <c:ext xmlns:c16="http://schemas.microsoft.com/office/drawing/2014/chart" uri="{C3380CC4-5D6E-409C-BE32-E72D297353CC}">
              <c16:uniqueId val="{00000011-992E-4890-BAB8-F0CF1567D1D0}"/>
            </c:ext>
          </c:extLst>
        </c:ser>
        <c:dLbls>
          <c:showLegendKey val="0"/>
          <c:showVal val="0"/>
          <c:showCatName val="0"/>
          <c:showSerName val="0"/>
          <c:showPercent val="0"/>
          <c:showBubbleSize val="0"/>
        </c:dLbls>
        <c:gapWidth val="182"/>
        <c:overlap val="100"/>
        <c:axId val="-450944"/>
        <c:axId val="-83188432"/>
      </c:barChart>
      <c:catAx>
        <c:axId val="-450944"/>
        <c:scaling>
          <c:orientation val="minMax"/>
        </c:scaling>
        <c:delete val="1"/>
        <c:axPos val="l"/>
        <c:numFmt formatCode="General" sourceLinked="1"/>
        <c:majorTickMark val="none"/>
        <c:minorTickMark val="none"/>
        <c:tickLblPos val="nextTo"/>
        <c:crossAx val="-83188432"/>
        <c:crosses val="autoZero"/>
        <c:auto val="1"/>
        <c:lblAlgn val="ctr"/>
        <c:lblOffset val="100"/>
        <c:noMultiLvlLbl val="0"/>
      </c:catAx>
      <c:valAx>
        <c:axId val="-83188432"/>
        <c:scaling>
          <c:orientation val="minMax"/>
          <c:max val="1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Days</a:t>
                </a:r>
              </a:p>
            </c:rich>
          </c:tx>
          <c:overlay val="0"/>
          <c:spPr>
            <a:noFill/>
            <a:ln>
              <a:noFill/>
            </a:ln>
            <a:effectLst/>
          </c:spPr>
        </c:title>
        <c:numFmt formatCode="General" sourceLinked="1"/>
        <c:majorTickMark val="out"/>
        <c:minorTickMark val="out"/>
        <c:tickLblPos val="nextTo"/>
        <c:spPr>
          <a:noFill/>
          <a:ln>
            <a:solidFill>
              <a:schemeClr val="dk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50944"/>
        <c:crosses val="autoZero"/>
        <c:crossBetween val="between"/>
        <c:majorUnit val="15"/>
        <c:minorUnit val="1"/>
      </c:valAx>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4.8358705161854698E-2"/>
          <c:y val="0.75967592592592603"/>
          <c:w val="0.89653018372703397"/>
          <c:h val="6.3480242053076702E-2"/>
        </c:manualLayout>
      </c:layout>
      <c:barChart>
        <c:barDir val="bar"/>
        <c:grouping val="stacked"/>
        <c:varyColors val="0"/>
        <c:ser>
          <c:idx val="9"/>
          <c:order val="0"/>
          <c:invertIfNegative val="0"/>
          <c:cat>
            <c:strLit>
              <c:ptCount val="1"/>
              <c:pt idx="0">
                <c:v>1</c:v>
              </c:pt>
              <c:extLst>
                <c:ext xmlns:c15="http://schemas.microsoft.com/office/drawing/2012/chart" uri="{02D57815-91ED-43cb-92C2-25804820EDAC}">
                  <c15:autoCat val="1"/>
                </c:ext>
              </c:extLst>
            </c:strLit>
          </c:cat>
          <c:val>
            <c:numRef>
              <c:f>Sheet1!$C$17:$C$18</c:f>
              <c:numCache>
                <c:formatCode>General</c:formatCode>
                <c:ptCount val="1"/>
                <c:pt idx="0">
                  <c:v>0</c:v>
                </c:pt>
              </c:numCache>
            </c:numRef>
          </c:val>
          <c:extLst>
            <c:ext xmlns:c16="http://schemas.microsoft.com/office/drawing/2014/chart" uri="{C3380CC4-5D6E-409C-BE32-E72D297353CC}">
              <c16:uniqueId val="{00000000-634C-4DC5-9ECF-7665ACBFA117}"/>
            </c:ext>
          </c:extLst>
        </c:ser>
        <c:ser>
          <c:idx val="10"/>
          <c:order val="1"/>
          <c:invertIfNegative val="0"/>
          <c:cat>
            <c:strLit>
              <c:ptCount val="1"/>
              <c:pt idx="0">
                <c:v>1</c:v>
              </c:pt>
              <c:extLst>
                <c:ext xmlns:c15="http://schemas.microsoft.com/office/drawing/2012/chart" uri="{02D57815-91ED-43cb-92C2-25804820EDAC}">
                  <c15:autoCat val="1"/>
                </c:ext>
              </c:extLst>
            </c:strLit>
          </c:cat>
          <c:val>
            <c:numRef>
              <c:f>Sheet1!$D$17:$D$18</c:f>
              <c:numCache>
                <c:formatCode>General</c:formatCode>
                <c:ptCount val="1"/>
                <c:pt idx="0">
                  <c:v>0</c:v>
                </c:pt>
              </c:numCache>
            </c:numRef>
          </c:val>
          <c:extLst>
            <c:ext xmlns:c16="http://schemas.microsoft.com/office/drawing/2014/chart" uri="{C3380CC4-5D6E-409C-BE32-E72D297353CC}">
              <c16:uniqueId val="{00000001-634C-4DC5-9ECF-7665ACBFA117}"/>
            </c:ext>
          </c:extLst>
        </c:ser>
        <c:ser>
          <c:idx val="11"/>
          <c:order val="2"/>
          <c:spPr>
            <a:solidFill>
              <a:srgbClr val="FF0000"/>
            </a:solidFill>
          </c:spPr>
          <c:invertIfNegative val="0"/>
          <c:cat>
            <c:strLit>
              <c:ptCount val="1"/>
              <c:pt idx="0">
                <c:v>1</c:v>
              </c:pt>
              <c:extLst>
                <c:ext xmlns:c15="http://schemas.microsoft.com/office/drawing/2012/chart" uri="{02D57815-91ED-43cb-92C2-25804820EDAC}">
                  <c15:autoCat val="1"/>
                </c:ext>
              </c:extLst>
            </c:strLit>
          </c:cat>
          <c:val>
            <c:numRef>
              <c:f>Sheet1!$E$17:$E$18</c:f>
              <c:numCache>
                <c:formatCode>General</c:formatCode>
                <c:ptCount val="1"/>
                <c:pt idx="0">
                  <c:v>30</c:v>
                </c:pt>
              </c:numCache>
            </c:numRef>
          </c:val>
          <c:extLst>
            <c:ext xmlns:c16="http://schemas.microsoft.com/office/drawing/2014/chart" uri="{C3380CC4-5D6E-409C-BE32-E72D297353CC}">
              <c16:uniqueId val="{00000002-634C-4DC5-9ECF-7665ACBFA117}"/>
            </c:ext>
          </c:extLst>
        </c:ser>
        <c:ser>
          <c:idx val="12"/>
          <c:order val="3"/>
          <c:invertIfNegative val="0"/>
          <c:cat>
            <c:strLit>
              <c:ptCount val="1"/>
              <c:pt idx="0">
                <c:v>1</c:v>
              </c:pt>
              <c:extLst>
                <c:ext xmlns:c15="http://schemas.microsoft.com/office/drawing/2012/chart" uri="{02D57815-91ED-43cb-92C2-25804820EDAC}">
                  <c15:autoCat val="1"/>
                </c:ext>
              </c:extLst>
            </c:strLit>
          </c:cat>
          <c:val>
            <c:numRef>
              <c:f>Sheet1!$F$17:$F$18</c:f>
              <c:numCache>
                <c:formatCode>General</c:formatCode>
                <c:ptCount val="1"/>
                <c:pt idx="0">
                  <c:v>0</c:v>
                </c:pt>
              </c:numCache>
            </c:numRef>
          </c:val>
          <c:extLst>
            <c:ext xmlns:c16="http://schemas.microsoft.com/office/drawing/2014/chart" uri="{C3380CC4-5D6E-409C-BE32-E72D297353CC}">
              <c16:uniqueId val="{00000003-634C-4DC5-9ECF-7665ACBFA117}"/>
            </c:ext>
          </c:extLst>
        </c:ser>
        <c:ser>
          <c:idx val="13"/>
          <c:order val="4"/>
          <c:invertIfNegative val="0"/>
          <c:cat>
            <c:strLit>
              <c:ptCount val="1"/>
              <c:pt idx="0">
                <c:v>1</c:v>
              </c:pt>
              <c:extLst>
                <c:ext xmlns:c15="http://schemas.microsoft.com/office/drawing/2012/chart" uri="{02D57815-91ED-43cb-92C2-25804820EDAC}">
                  <c15:autoCat val="1"/>
                </c:ext>
              </c:extLst>
            </c:strLit>
          </c:cat>
          <c:val>
            <c:numRef>
              <c:f>Sheet1!$G$17:$G$18</c:f>
              <c:numCache>
                <c:formatCode>General</c:formatCode>
                <c:ptCount val="1"/>
              </c:numCache>
            </c:numRef>
          </c:val>
          <c:extLst>
            <c:ext xmlns:c16="http://schemas.microsoft.com/office/drawing/2014/chart" uri="{C3380CC4-5D6E-409C-BE32-E72D297353CC}">
              <c16:uniqueId val="{00000004-634C-4DC5-9ECF-7665ACBFA117}"/>
            </c:ext>
          </c:extLst>
        </c:ser>
        <c:ser>
          <c:idx val="14"/>
          <c:order val="5"/>
          <c:invertIfNegative val="0"/>
          <c:cat>
            <c:strLit>
              <c:ptCount val="1"/>
              <c:pt idx="0">
                <c:v>1</c:v>
              </c:pt>
              <c:extLst>
                <c:ext xmlns:c15="http://schemas.microsoft.com/office/drawing/2012/chart" uri="{02D57815-91ED-43cb-92C2-25804820EDAC}">
                  <c15:autoCat val="1"/>
                </c:ext>
              </c:extLst>
            </c:strLit>
          </c:cat>
          <c:val>
            <c:numRef>
              <c:f>Sheet1!$H$17:$H$18</c:f>
              <c:numCache>
                <c:formatCode>General</c:formatCode>
                <c:ptCount val="1"/>
                <c:pt idx="0">
                  <c:v>0</c:v>
                </c:pt>
              </c:numCache>
            </c:numRef>
          </c:val>
          <c:extLst>
            <c:ext xmlns:c16="http://schemas.microsoft.com/office/drawing/2014/chart" uri="{C3380CC4-5D6E-409C-BE32-E72D297353CC}">
              <c16:uniqueId val="{00000005-634C-4DC5-9ECF-7665ACBFA117}"/>
            </c:ext>
          </c:extLst>
        </c:ser>
        <c:ser>
          <c:idx val="15"/>
          <c:order val="6"/>
          <c:spPr>
            <a:solidFill>
              <a:srgbClr val="FC8784"/>
            </a:solidFill>
          </c:spPr>
          <c:invertIfNegative val="0"/>
          <c:cat>
            <c:strLit>
              <c:ptCount val="1"/>
              <c:pt idx="0">
                <c:v>1</c:v>
              </c:pt>
              <c:extLst>
                <c:ext xmlns:c15="http://schemas.microsoft.com/office/drawing/2012/chart" uri="{02D57815-91ED-43cb-92C2-25804820EDAC}">
                  <c15:autoCat val="1"/>
                </c:ext>
              </c:extLst>
            </c:strLit>
          </c:cat>
          <c:val>
            <c:numRef>
              <c:f>Sheet1!$I$17:$I$18</c:f>
              <c:numCache>
                <c:formatCode>General</c:formatCode>
                <c:ptCount val="1"/>
                <c:pt idx="0">
                  <c:v>60</c:v>
                </c:pt>
              </c:numCache>
            </c:numRef>
          </c:val>
          <c:extLst>
            <c:ext xmlns:c16="http://schemas.microsoft.com/office/drawing/2014/chart" uri="{C3380CC4-5D6E-409C-BE32-E72D297353CC}">
              <c16:uniqueId val="{00000006-634C-4DC5-9ECF-7665ACBFA117}"/>
            </c:ext>
          </c:extLst>
        </c:ser>
        <c:ser>
          <c:idx val="16"/>
          <c:order val="7"/>
          <c:invertIfNegative val="0"/>
          <c:cat>
            <c:strLit>
              <c:ptCount val="1"/>
              <c:pt idx="0">
                <c:v>1</c:v>
              </c:pt>
              <c:extLst>
                <c:ext xmlns:c15="http://schemas.microsoft.com/office/drawing/2012/chart" uri="{02D57815-91ED-43cb-92C2-25804820EDAC}">
                  <c15:autoCat val="1"/>
                </c:ext>
              </c:extLst>
            </c:strLit>
          </c:cat>
          <c:val>
            <c:numRef>
              <c:f>Sheet1!$J$17:$J$18</c:f>
              <c:numCache>
                <c:formatCode>General</c:formatCode>
                <c:ptCount val="1"/>
                <c:pt idx="0">
                  <c:v>0</c:v>
                </c:pt>
              </c:numCache>
            </c:numRef>
          </c:val>
          <c:extLst>
            <c:ext xmlns:c16="http://schemas.microsoft.com/office/drawing/2014/chart" uri="{C3380CC4-5D6E-409C-BE32-E72D297353CC}">
              <c16:uniqueId val="{00000007-634C-4DC5-9ECF-7665ACBFA117}"/>
            </c:ext>
          </c:extLst>
        </c:ser>
        <c:ser>
          <c:idx val="17"/>
          <c:order val="8"/>
          <c:spPr>
            <a:solidFill>
              <a:srgbClr val="FFC0B9"/>
            </a:solidFill>
          </c:spPr>
          <c:invertIfNegative val="0"/>
          <c:cat>
            <c:strLit>
              <c:ptCount val="1"/>
              <c:pt idx="0">
                <c:v>1</c:v>
              </c:pt>
              <c:extLst>
                <c:ext xmlns:c15="http://schemas.microsoft.com/office/drawing/2012/chart" uri="{02D57815-91ED-43cb-92C2-25804820EDAC}">
                  <c15:autoCat val="1"/>
                </c:ext>
              </c:extLst>
            </c:strLit>
          </c:cat>
          <c:val>
            <c:numRef>
              <c:f>Sheet1!$K$17:$K$18</c:f>
              <c:numCache>
                <c:formatCode>General</c:formatCode>
                <c:ptCount val="1"/>
                <c:pt idx="0">
                  <c:v>30</c:v>
                </c:pt>
              </c:numCache>
            </c:numRef>
          </c:val>
          <c:extLst>
            <c:ext xmlns:c16="http://schemas.microsoft.com/office/drawing/2014/chart" uri="{C3380CC4-5D6E-409C-BE32-E72D297353CC}">
              <c16:uniqueId val="{00000008-634C-4DC5-9ECF-7665ACBFA117}"/>
            </c:ext>
          </c:extLst>
        </c:ser>
        <c:ser>
          <c:idx val="0"/>
          <c:order val="9"/>
          <c:spPr>
            <a:solidFill>
              <a:schemeClr val="accent6">
                <a:tint val="44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Sheet1!$C$17</c:f>
              <c:numCache>
                <c:formatCode>General</c:formatCode>
                <c:ptCount val="1"/>
                <c:pt idx="0">
                  <c:v>0</c:v>
                </c:pt>
              </c:numCache>
            </c:numRef>
          </c:val>
          <c:extLst>
            <c:ext xmlns:c16="http://schemas.microsoft.com/office/drawing/2014/chart" uri="{C3380CC4-5D6E-409C-BE32-E72D297353CC}">
              <c16:uniqueId val="{00000009-634C-4DC5-9ECF-7665ACBFA117}"/>
            </c:ext>
          </c:extLst>
        </c:ser>
        <c:ser>
          <c:idx val="1"/>
          <c:order val="10"/>
          <c:spPr>
            <a:solidFill>
              <a:schemeClr val="accent6">
                <a:tint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Sheet1!$D$17</c:f>
              <c:numCache>
                <c:formatCode>General</c:formatCode>
                <c:ptCount val="1"/>
                <c:pt idx="0">
                  <c:v>0</c:v>
                </c:pt>
              </c:numCache>
            </c:numRef>
          </c:val>
          <c:extLst>
            <c:ext xmlns:c16="http://schemas.microsoft.com/office/drawing/2014/chart" uri="{C3380CC4-5D6E-409C-BE32-E72D297353CC}">
              <c16:uniqueId val="{0000000A-634C-4DC5-9ECF-7665ACBFA117}"/>
            </c:ext>
          </c:extLst>
        </c:ser>
        <c:ser>
          <c:idx val="2"/>
          <c:order val="11"/>
          <c:spPr>
            <a:solidFill>
              <a:schemeClr val="accent6">
                <a:lumMod val="20000"/>
                <a:lumOff val="8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Sheet1!$E$17</c:f>
              <c:numCache>
                <c:formatCode>General</c:formatCode>
                <c:ptCount val="1"/>
                <c:pt idx="0">
                  <c:v>30</c:v>
                </c:pt>
              </c:numCache>
            </c:numRef>
          </c:val>
          <c:extLst>
            <c:ext xmlns:c16="http://schemas.microsoft.com/office/drawing/2014/chart" uri="{C3380CC4-5D6E-409C-BE32-E72D297353CC}">
              <c16:uniqueId val="{0000000B-634C-4DC5-9ECF-7665ACBFA117}"/>
            </c:ext>
          </c:extLst>
        </c:ser>
        <c:ser>
          <c:idx val="3"/>
          <c:order val="12"/>
          <c:spPr>
            <a:solidFill>
              <a:schemeClr val="accent6">
                <a:tint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Sheet1!$F$17</c:f>
              <c:numCache>
                <c:formatCode>General</c:formatCode>
                <c:ptCount val="1"/>
                <c:pt idx="0">
                  <c:v>0</c:v>
                </c:pt>
              </c:numCache>
            </c:numRef>
          </c:val>
          <c:extLst>
            <c:ext xmlns:c16="http://schemas.microsoft.com/office/drawing/2014/chart" uri="{C3380CC4-5D6E-409C-BE32-E72D297353CC}">
              <c16:uniqueId val="{0000000C-634C-4DC5-9ECF-7665ACBFA117}"/>
            </c:ext>
          </c:extLst>
        </c:ser>
        <c:ser>
          <c:idx val="4"/>
          <c:order val="13"/>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Sheet1!$G$17</c:f>
              <c:numCache>
                <c:formatCode>General</c:formatCode>
                <c:ptCount val="1"/>
              </c:numCache>
            </c:numRef>
          </c:val>
          <c:extLst>
            <c:ext xmlns:c16="http://schemas.microsoft.com/office/drawing/2014/chart" uri="{C3380CC4-5D6E-409C-BE32-E72D297353CC}">
              <c16:uniqueId val="{0000000D-634C-4DC5-9ECF-7665ACBFA117}"/>
            </c:ext>
          </c:extLst>
        </c:ser>
        <c:ser>
          <c:idx val="5"/>
          <c:order val="14"/>
          <c:spPr>
            <a:solidFill>
              <a:schemeClr val="accent6">
                <a:shade val="86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Sheet1!$H$17</c:f>
              <c:numCache>
                <c:formatCode>General</c:formatCode>
                <c:ptCount val="1"/>
                <c:pt idx="0">
                  <c:v>0</c:v>
                </c:pt>
              </c:numCache>
            </c:numRef>
          </c:val>
          <c:extLst>
            <c:ext xmlns:c16="http://schemas.microsoft.com/office/drawing/2014/chart" uri="{C3380CC4-5D6E-409C-BE32-E72D297353CC}">
              <c16:uniqueId val="{0000000E-634C-4DC5-9ECF-7665ACBFA117}"/>
            </c:ext>
          </c:extLst>
        </c:ser>
        <c:ser>
          <c:idx val="6"/>
          <c:order val="15"/>
          <c:spPr>
            <a:solidFill>
              <a:schemeClr val="accent6">
                <a:lumMod val="40000"/>
                <a:lumOff val="60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Sheet1!$I$17</c:f>
              <c:numCache>
                <c:formatCode>General</c:formatCode>
                <c:ptCount val="1"/>
                <c:pt idx="0">
                  <c:v>60</c:v>
                </c:pt>
              </c:numCache>
            </c:numRef>
          </c:val>
          <c:extLst>
            <c:ext xmlns:c16="http://schemas.microsoft.com/office/drawing/2014/chart" uri="{C3380CC4-5D6E-409C-BE32-E72D297353CC}">
              <c16:uniqueId val="{0000000F-634C-4DC5-9ECF-7665ACBFA117}"/>
            </c:ext>
          </c:extLst>
        </c:ser>
        <c:ser>
          <c:idx val="7"/>
          <c:order val="16"/>
          <c:spPr>
            <a:solidFill>
              <a:schemeClr val="accent6">
                <a:shade val="58000"/>
              </a:schemeClr>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Sheet1!$J$17</c:f>
              <c:numCache>
                <c:formatCode>General</c:formatCode>
                <c:ptCount val="1"/>
                <c:pt idx="0">
                  <c:v>0</c:v>
                </c:pt>
              </c:numCache>
            </c:numRef>
          </c:val>
          <c:extLst>
            <c:ext xmlns:c16="http://schemas.microsoft.com/office/drawing/2014/chart" uri="{C3380CC4-5D6E-409C-BE32-E72D297353CC}">
              <c16:uniqueId val="{00000010-634C-4DC5-9ECF-7665ACBFA117}"/>
            </c:ext>
          </c:extLst>
        </c:ser>
        <c:ser>
          <c:idx val="8"/>
          <c:order val="17"/>
          <c:spPr>
            <a:solidFill>
              <a:schemeClr val="accent6"/>
            </a:solidFill>
            <a:ln>
              <a:noFill/>
            </a:ln>
            <a:effectLst/>
          </c:spPr>
          <c:invertIfNegative val="0"/>
          <c:cat>
            <c:strLit>
              <c:ptCount val="2"/>
              <c:pt idx="0">
                <c:v>1</c:v>
              </c:pt>
              <c:pt idx="1">
                <c:v>2</c:v>
              </c:pt>
              <c:extLst>
                <c:ext xmlns:c15="http://schemas.microsoft.com/office/drawing/2012/chart" uri="{02D57815-91ED-43cb-92C2-25804820EDAC}">
                  <c15:autoCat val="1"/>
                </c:ext>
              </c:extLst>
            </c:strLit>
          </c:cat>
          <c:val>
            <c:numRef>
              <c:f>Sheet1!$K$17</c:f>
              <c:numCache>
                <c:formatCode>General</c:formatCode>
                <c:ptCount val="1"/>
                <c:pt idx="0">
                  <c:v>30</c:v>
                </c:pt>
              </c:numCache>
            </c:numRef>
          </c:val>
          <c:extLst>
            <c:ext xmlns:c16="http://schemas.microsoft.com/office/drawing/2014/chart" uri="{C3380CC4-5D6E-409C-BE32-E72D297353CC}">
              <c16:uniqueId val="{00000011-634C-4DC5-9ECF-7665ACBFA117}"/>
            </c:ext>
          </c:extLst>
        </c:ser>
        <c:dLbls>
          <c:showLegendKey val="0"/>
          <c:showVal val="0"/>
          <c:showCatName val="0"/>
          <c:showSerName val="0"/>
          <c:showPercent val="0"/>
          <c:showBubbleSize val="0"/>
        </c:dLbls>
        <c:gapWidth val="182"/>
        <c:overlap val="100"/>
        <c:axId val="27949392"/>
        <c:axId val="27951168"/>
      </c:barChart>
      <c:catAx>
        <c:axId val="27949392"/>
        <c:scaling>
          <c:orientation val="minMax"/>
        </c:scaling>
        <c:delete val="1"/>
        <c:axPos val="l"/>
        <c:numFmt formatCode="General" sourceLinked="1"/>
        <c:majorTickMark val="none"/>
        <c:minorTickMark val="none"/>
        <c:tickLblPos val="nextTo"/>
        <c:crossAx val="27951168"/>
        <c:crosses val="autoZero"/>
        <c:auto val="1"/>
        <c:lblAlgn val="ctr"/>
        <c:lblOffset val="100"/>
        <c:noMultiLvlLbl val="0"/>
      </c:catAx>
      <c:valAx>
        <c:axId val="27951168"/>
        <c:scaling>
          <c:orientation val="minMax"/>
          <c:max val="1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r>
                  <a:rPr lang="en-US">
                    <a:latin typeface="Arial Narrow" panose="020B0606020202030204" pitchFamily="34" charset="0"/>
                  </a:rPr>
                  <a:t>Days</a:t>
                </a:r>
              </a:p>
            </c:rich>
          </c:tx>
          <c:overlay val="0"/>
          <c:spPr>
            <a:noFill/>
            <a:ln>
              <a:noFill/>
            </a:ln>
            <a:effectLst/>
          </c:spPr>
        </c:title>
        <c:numFmt formatCode="General" sourceLinked="1"/>
        <c:majorTickMark val="out"/>
        <c:minorTickMark val="out"/>
        <c:tickLblPos val="nextTo"/>
        <c:spPr>
          <a:noFill/>
          <a:ln>
            <a:solidFill>
              <a:schemeClr val="dk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7949392"/>
        <c:crosses val="autoZero"/>
        <c:crossBetween val="between"/>
        <c:majorUnit val="15"/>
        <c:minorUnit val="1"/>
      </c:valAx>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6B66B-6556-4170-81DE-75FC81658BF9}" type="doc">
      <dgm:prSet loTypeId="urn:microsoft.com/office/officeart/2009/3/layout/StepUpProcess" loCatId="process" qsTypeId="urn:microsoft.com/office/officeart/2005/8/quickstyle/simple1" qsCatId="simple" csTypeId="urn:microsoft.com/office/officeart/2005/8/colors/accent6_3" csCatId="accent6" phldr="1"/>
      <dgm:spPr/>
      <dgm:t>
        <a:bodyPr/>
        <a:lstStyle/>
        <a:p>
          <a:endParaRPr lang="en-US"/>
        </a:p>
      </dgm:t>
    </dgm:pt>
    <dgm:pt modelId="{95570F4F-8841-41BF-949E-E8F368B395F1}">
      <dgm:prSet phldrT="[Text]"/>
      <dgm:spPr/>
      <dgm:t>
        <a:bodyPr/>
        <a:lstStyle/>
        <a:p>
          <a:r>
            <a:rPr lang="en-US" dirty="0"/>
            <a:t>materials</a:t>
          </a:r>
        </a:p>
      </dgm:t>
    </dgm:pt>
    <dgm:pt modelId="{04F4BD24-417C-4FA1-9E86-20ADA31F9B80}" type="parTrans" cxnId="{82BAA6D2-5FAB-42C0-9954-D7478B084E5B}">
      <dgm:prSet/>
      <dgm:spPr/>
      <dgm:t>
        <a:bodyPr/>
        <a:lstStyle/>
        <a:p>
          <a:endParaRPr lang="en-US"/>
        </a:p>
      </dgm:t>
    </dgm:pt>
    <dgm:pt modelId="{EE861713-1230-46E7-A860-835A11EB0FF2}" type="sibTrans" cxnId="{82BAA6D2-5FAB-42C0-9954-D7478B084E5B}">
      <dgm:prSet/>
      <dgm:spPr/>
      <dgm:t>
        <a:bodyPr/>
        <a:lstStyle/>
        <a:p>
          <a:endParaRPr lang="en-US"/>
        </a:p>
      </dgm:t>
    </dgm:pt>
    <dgm:pt modelId="{A558382D-7991-4DDA-B211-CC2136D4C4FB}">
      <dgm:prSet phldrT="[Text]"/>
      <dgm:spPr/>
      <dgm:t>
        <a:bodyPr/>
        <a:lstStyle/>
        <a:p>
          <a:r>
            <a:rPr lang="en-US" dirty="0"/>
            <a:t>distribution</a:t>
          </a:r>
        </a:p>
      </dgm:t>
    </dgm:pt>
    <dgm:pt modelId="{D4EA7B3A-A632-4424-9879-32B67259AB0C}" type="parTrans" cxnId="{0A57957D-EC5D-4F5E-9289-F95B1BEDC757}">
      <dgm:prSet/>
      <dgm:spPr/>
      <dgm:t>
        <a:bodyPr/>
        <a:lstStyle/>
        <a:p>
          <a:endParaRPr lang="en-US"/>
        </a:p>
      </dgm:t>
    </dgm:pt>
    <dgm:pt modelId="{1580423E-BCE9-4695-BF4A-726EBAD01D25}" type="sibTrans" cxnId="{0A57957D-EC5D-4F5E-9289-F95B1BEDC757}">
      <dgm:prSet/>
      <dgm:spPr/>
      <dgm:t>
        <a:bodyPr/>
        <a:lstStyle/>
        <a:p>
          <a:endParaRPr lang="en-US"/>
        </a:p>
      </dgm:t>
    </dgm:pt>
    <dgm:pt modelId="{D7663F24-0297-4CBE-9073-F08A3C8624C8}">
      <dgm:prSet phldrT="[Text]"/>
      <dgm:spPr/>
      <dgm:t>
        <a:bodyPr/>
        <a:lstStyle/>
        <a:p>
          <a:r>
            <a:rPr lang="en-US" dirty="0"/>
            <a:t>retail</a:t>
          </a:r>
        </a:p>
      </dgm:t>
    </dgm:pt>
    <dgm:pt modelId="{547A13CC-2949-46B9-B38D-60A04D0648A7}" type="parTrans" cxnId="{BE77359B-E12C-482C-B99E-CD33B76FACE4}">
      <dgm:prSet/>
      <dgm:spPr/>
      <dgm:t>
        <a:bodyPr/>
        <a:lstStyle/>
        <a:p>
          <a:endParaRPr lang="en-US"/>
        </a:p>
      </dgm:t>
    </dgm:pt>
    <dgm:pt modelId="{C2D3746A-395C-4A3B-AA01-38BA8473D6D2}" type="sibTrans" cxnId="{BE77359B-E12C-482C-B99E-CD33B76FACE4}">
      <dgm:prSet/>
      <dgm:spPr/>
      <dgm:t>
        <a:bodyPr/>
        <a:lstStyle/>
        <a:p>
          <a:endParaRPr lang="en-US"/>
        </a:p>
      </dgm:t>
    </dgm:pt>
    <dgm:pt modelId="{3CDAD6B2-CFE4-4235-BEBF-B7288F8617D0}">
      <dgm:prSet phldrT="[Text]"/>
      <dgm:spPr/>
      <dgm:t>
        <a:bodyPr/>
        <a:lstStyle/>
        <a:p>
          <a:r>
            <a:rPr lang="en-US" dirty="0"/>
            <a:t>assembly</a:t>
          </a:r>
        </a:p>
      </dgm:t>
    </dgm:pt>
    <dgm:pt modelId="{6792102A-1CAF-4135-A839-CF99752C7065}" type="parTrans" cxnId="{444E2673-B7E8-49BB-9E9E-BF2F17DE2637}">
      <dgm:prSet/>
      <dgm:spPr/>
      <dgm:t>
        <a:bodyPr/>
        <a:lstStyle/>
        <a:p>
          <a:endParaRPr lang="en-US"/>
        </a:p>
      </dgm:t>
    </dgm:pt>
    <dgm:pt modelId="{CB1DFA9E-545C-42A5-B7ED-02B0987CD1AA}" type="sibTrans" cxnId="{444E2673-B7E8-49BB-9E9E-BF2F17DE2637}">
      <dgm:prSet/>
      <dgm:spPr/>
      <dgm:t>
        <a:bodyPr/>
        <a:lstStyle/>
        <a:p>
          <a:endParaRPr lang="en-US"/>
        </a:p>
      </dgm:t>
    </dgm:pt>
    <dgm:pt modelId="{8AA4E71E-1AC7-483B-9869-C2BCB4C665B7}">
      <dgm:prSet phldrT="[Text]"/>
      <dgm:spPr/>
      <dgm:t>
        <a:bodyPr/>
        <a:lstStyle/>
        <a:p>
          <a:r>
            <a:rPr lang="en-US" dirty="0"/>
            <a:t>components</a:t>
          </a:r>
        </a:p>
      </dgm:t>
    </dgm:pt>
    <dgm:pt modelId="{3263A07F-AE59-45B6-9C22-A16026A29AC6}" type="parTrans" cxnId="{8287E485-FE89-49DD-8278-8C9C47AD3511}">
      <dgm:prSet/>
      <dgm:spPr/>
      <dgm:t>
        <a:bodyPr/>
        <a:lstStyle/>
        <a:p>
          <a:endParaRPr lang="en-US"/>
        </a:p>
      </dgm:t>
    </dgm:pt>
    <dgm:pt modelId="{707C7874-602D-46E8-A35A-CD64F9A70F72}" type="sibTrans" cxnId="{8287E485-FE89-49DD-8278-8C9C47AD3511}">
      <dgm:prSet/>
      <dgm:spPr/>
      <dgm:t>
        <a:bodyPr/>
        <a:lstStyle/>
        <a:p>
          <a:endParaRPr lang="en-US"/>
        </a:p>
      </dgm:t>
    </dgm:pt>
    <dgm:pt modelId="{6DAB257B-4C7F-4FC9-A509-A72F1615B8A9}" type="pres">
      <dgm:prSet presAssocID="{64B6B66B-6556-4170-81DE-75FC81658BF9}" presName="rootnode" presStyleCnt="0">
        <dgm:presLayoutVars>
          <dgm:chMax/>
          <dgm:chPref/>
          <dgm:dir/>
          <dgm:animLvl val="lvl"/>
        </dgm:presLayoutVars>
      </dgm:prSet>
      <dgm:spPr/>
    </dgm:pt>
    <dgm:pt modelId="{DC26B6BD-5CF4-4D2B-AB52-021091A70DC0}" type="pres">
      <dgm:prSet presAssocID="{95570F4F-8841-41BF-949E-E8F368B395F1}" presName="composite" presStyleCnt="0"/>
      <dgm:spPr/>
    </dgm:pt>
    <dgm:pt modelId="{E3CAD423-79E3-4638-A118-EE1509896E70}" type="pres">
      <dgm:prSet presAssocID="{95570F4F-8841-41BF-949E-E8F368B395F1}" presName="LShape" presStyleLbl="alignNode1" presStyleIdx="0" presStyleCnt="9"/>
      <dgm:spPr/>
    </dgm:pt>
    <dgm:pt modelId="{EE4491C0-CCC7-4FA8-8500-1085F996001C}" type="pres">
      <dgm:prSet presAssocID="{95570F4F-8841-41BF-949E-E8F368B395F1}" presName="ParentText" presStyleLbl="revTx" presStyleIdx="0" presStyleCnt="5">
        <dgm:presLayoutVars>
          <dgm:chMax val="0"/>
          <dgm:chPref val="0"/>
          <dgm:bulletEnabled val="1"/>
        </dgm:presLayoutVars>
      </dgm:prSet>
      <dgm:spPr/>
    </dgm:pt>
    <dgm:pt modelId="{5E69B4B2-BFCD-4307-9ABE-6E44218CA9E4}" type="pres">
      <dgm:prSet presAssocID="{95570F4F-8841-41BF-949E-E8F368B395F1}" presName="Triangle" presStyleLbl="alignNode1" presStyleIdx="1" presStyleCnt="9"/>
      <dgm:spPr/>
    </dgm:pt>
    <dgm:pt modelId="{29E83D37-D06D-435F-9FC9-88D442417FC7}" type="pres">
      <dgm:prSet presAssocID="{EE861713-1230-46E7-A860-835A11EB0FF2}" presName="sibTrans" presStyleCnt="0"/>
      <dgm:spPr/>
    </dgm:pt>
    <dgm:pt modelId="{60ACD6DE-A1FF-45A3-A1AE-1D08F5FB506B}" type="pres">
      <dgm:prSet presAssocID="{EE861713-1230-46E7-A860-835A11EB0FF2}" presName="space" presStyleCnt="0"/>
      <dgm:spPr/>
    </dgm:pt>
    <dgm:pt modelId="{828E59A4-ACDB-4350-9078-F55A03F751A5}" type="pres">
      <dgm:prSet presAssocID="{8AA4E71E-1AC7-483B-9869-C2BCB4C665B7}" presName="composite" presStyleCnt="0"/>
      <dgm:spPr/>
    </dgm:pt>
    <dgm:pt modelId="{1BBA1DDF-80A5-4BBE-8642-586413DCD2D1}" type="pres">
      <dgm:prSet presAssocID="{8AA4E71E-1AC7-483B-9869-C2BCB4C665B7}" presName="LShape" presStyleLbl="alignNode1" presStyleIdx="2" presStyleCnt="9"/>
      <dgm:spPr/>
    </dgm:pt>
    <dgm:pt modelId="{71F54C12-0F34-48C0-9A15-EB834413B70B}" type="pres">
      <dgm:prSet presAssocID="{8AA4E71E-1AC7-483B-9869-C2BCB4C665B7}" presName="ParentText" presStyleLbl="revTx" presStyleIdx="1" presStyleCnt="5">
        <dgm:presLayoutVars>
          <dgm:chMax val="0"/>
          <dgm:chPref val="0"/>
          <dgm:bulletEnabled val="1"/>
        </dgm:presLayoutVars>
      </dgm:prSet>
      <dgm:spPr/>
    </dgm:pt>
    <dgm:pt modelId="{E9D42B4F-DA20-419C-8189-C2AF0448A906}" type="pres">
      <dgm:prSet presAssocID="{8AA4E71E-1AC7-483B-9869-C2BCB4C665B7}" presName="Triangle" presStyleLbl="alignNode1" presStyleIdx="3" presStyleCnt="9"/>
      <dgm:spPr/>
    </dgm:pt>
    <dgm:pt modelId="{DD5F4CE9-AD33-4197-B9B4-C8AD95E7F6C2}" type="pres">
      <dgm:prSet presAssocID="{707C7874-602D-46E8-A35A-CD64F9A70F72}" presName="sibTrans" presStyleCnt="0"/>
      <dgm:spPr/>
    </dgm:pt>
    <dgm:pt modelId="{95E61A1E-5D2C-4EC5-BE9A-1BD078657AFA}" type="pres">
      <dgm:prSet presAssocID="{707C7874-602D-46E8-A35A-CD64F9A70F72}" presName="space" presStyleCnt="0"/>
      <dgm:spPr/>
    </dgm:pt>
    <dgm:pt modelId="{A3CB026A-5CC9-4BF6-8239-668E159B9657}" type="pres">
      <dgm:prSet presAssocID="{3CDAD6B2-CFE4-4235-BEBF-B7288F8617D0}" presName="composite" presStyleCnt="0"/>
      <dgm:spPr/>
    </dgm:pt>
    <dgm:pt modelId="{6102F5BB-262B-4C01-8D40-2E299998E869}" type="pres">
      <dgm:prSet presAssocID="{3CDAD6B2-CFE4-4235-BEBF-B7288F8617D0}" presName="LShape" presStyleLbl="alignNode1" presStyleIdx="4" presStyleCnt="9"/>
      <dgm:spPr/>
    </dgm:pt>
    <dgm:pt modelId="{E5585FB8-19AF-4EA5-9DB9-D315FEE7DE27}" type="pres">
      <dgm:prSet presAssocID="{3CDAD6B2-CFE4-4235-BEBF-B7288F8617D0}" presName="ParentText" presStyleLbl="revTx" presStyleIdx="2" presStyleCnt="5">
        <dgm:presLayoutVars>
          <dgm:chMax val="0"/>
          <dgm:chPref val="0"/>
          <dgm:bulletEnabled val="1"/>
        </dgm:presLayoutVars>
      </dgm:prSet>
      <dgm:spPr/>
    </dgm:pt>
    <dgm:pt modelId="{5C0D3B31-B0FD-4028-9C08-4BA0EB7110CE}" type="pres">
      <dgm:prSet presAssocID="{3CDAD6B2-CFE4-4235-BEBF-B7288F8617D0}" presName="Triangle" presStyleLbl="alignNode1" presStyleIdx="5" presStyleCnt="9"/>
      <dgm:spPr/>
    </dgm:pt>
    <dgm:pt modelId="{86BC2AB0-61BB-4F39-A86B-BAD4E62D1FDB}" type="pres">
      <dgm:prSet presAssocID="{CB1DFA9E-545C-42A5-B7ED-02B0987CD1AA}" presName="sibTrans" presStyleCnt="0"/>
      <dgm:spPr/>
    </dgm:pt>
    <dgm:pt modelId="{3A389509-88EE-457E-8DD6-8BE59AC2C824}" type="pres">
      <dgm:prSet presAssocID="{CB1DFA9E-545C-42A5-B7ED-02B0987CD1AA}" presName="space" presStyleCnt="0"/>
      <dgm:spPr/>
    </dgm:pt>
    <dgm:pt modelId="{428EFC07-6A05-490A-8F91-4A7CE46D56DE}" type="pres">
      <dgm:prSet presAssocID="{A558382D-7991-4DDA-B211-CC2136D4C4FB}" presName="composite" presStyleCnt="0"/>
      <dgm:spPr/>
    </dgm:pt>
    <dgm:pt modelId="{7BE547BF-3903-4EB1-ADB8-5462115C6B22}" type="pres">
      <dgm:prSet presAssocID="{A558382D-7991-4DDA-B211-CC2136D4C4FB}" presName="LShape" presStyleLbl="alignNode1" presStyleIdx="6" presStyleCnt="9"/>
      <dgm:spPr/>
    </dgm:pt>
    <dgm:pt modelId="{99284B62-213C-424C-91F3-33CC614DAD1D}" type="pres">
      <dgm:prSet presAssocID="{A558382D-7991-4DDA-B211-CC2136D4C4FB}" presName="ParentText" presStyleLbl="revTx" presStyleIdx="3" presStyleCnt="5">
        <dgm:presLayoutVars>
          <dgm:chMax val="0"/>
          <dgm:chPref val="0"/>
          <dgm:bulletEnabled val="1"/>
        </dgm:presLayoutVars>
      </dgm:prSet>
      <dgm:spPr/>
    </dgm:pt>
    <dgm:pt modelId="{7FC3124B-928E-447D-B09A-2A53935BF764}" type="pres">
      <dgm:prSet presAssocID="{A558382D-7991-4DDA-B211-CC2136D4C4FB}" presName="Triangle" presStyleLbl="alignNode1" presStyleIdx="7" presStyleCnt="9"/>
      <dgm:spPr/>
    </dgm:pt>
    <dgm:pt modelId="{4A1F8A36-F88F-4499-9F33-417A117DE4DB}" type="pres">
      <dgm:prSet presAssocID="{1580423E-BCE9-4695-BF4A-726EBAD01D25}" presName="sibTrans" presStyleCnt="0"/>
      <dgm:spPr/>
    </dgm:pt>
    <dgm:pt modelId="{849A5E3E-1CF4-4315-9C97-7B8F42A6AE1B}" type="pres">
      <dgm:prSet presAssocID="{1580423E-BCE9-4695-BF4A-726EBAD01D25}" presName="space" presStyleCnt="0"/>
      <dgm:spPr/>
    </dgm:pt>
    <dgm:pt modelId="{96FCE9BC-649A-42BE-962B-9855C3360115}" type="pres">
      <dgm:prSet presAssocID="{D7663F24-0297-4CBE-9073-F08A3C8624C8}" presName="composite" presStyleCnt="0"/>
      <dgm:spPr/>
    </dgm:pt>
    <dgm:pt modelId="{CAA9249F-9EB8-4AE6-B5CF-C18D81EE1832}" type="pres">
      <dgm:prSet presAssocID="{D7663F24-0297-4CBE-9073-F08A3C8624C8}" presName="LShape" presStyleLbl="alignNode1" presStyleIdx="8" presStyleCnt="9"/>
      <dgm:spPr/>
    </dgm:pt>
    <dgm:pt modelId="{09F4B5E6-0125-4F8D-8F48-C896B46CB46E}" type="pres">
      <dgm:prSet presAssocID="{D7663F24-0297-4CBE-9073-F08A3C8624C8}" presName="ParentText" presStyleLbl="revTx" presStyleIdx="4" presStyleCnt="5">
        <dgm:presLayoutVars>
          <dgm:chMax val="0"/>
          <dgm:chPref val="0"/>
          <dgm:bulletEnabled val="1"/>
        </dgm:presLayoutVars>
      </dgm:prSet>
      <dgm:spPr/>
    </dgm:pt>
  </dgm:ptLst>
  <dgm:cxnLst>
    <dgm:cxn modelId="{79BB181E-9651-6243-ADA3-948BEF7C21A8}" type="presOf" srcId="{64B6B66B-6556-4170-81DE-75FC81658BF9}" destId="{6DAB257B-4C7F-4FC9-A509-A72F1615B8A9}" srcOrd="0" destOrd="0" presId="urn:microsoft.com/office/officeart/2009/3/layout/StepUpProcess"/>
    <dgm:cxn modelId="{AF86CF3C-E44B-1F42-AF52-2773A4C92F80}" type="presOf" srcId="{D7663F24-0297-4CBE-9073-F08A3C8624C8}" destId="{09F4B5E6-0125-4F8D-8F48-C896B46CB46E}" srcOrd="0" destOrd="0" presId="urn:microsoft.com/office/officeart/2009/3/layout/StepUpProcess"/>
    <dgm:cxn modelId="{874C5553-A2D3-7C42-A24D-C07ABD739464}" type="presOf" srcId="{8AA4E71E-1AC7-483B-9869-C2BCB4C665B7}" destId="{71F54C12-0F34-48C0-9A15-EB834413B70B}" srcOrd="0" destOrd="0" presId="urn:microsoft.com/office/officeart/2009/3/layout/StepUpProcess"/>
    <dgm:cxn modelId="{444E2673-B7E8-49BB-9E9E-BF2F17DE2637}" srcId="{64B6B66B-6556-4170-81DE-75FC81658BF9}" destId="{3CDAD6B2-CFE4-4235-BEBF-B7288F8617D0}" srcOrd="2" destOrd="0" parTransId="{6792102A-1CAF-4135-A839-CF99752C7065}" sibTransId="{CB1DFA9E-545C-42A5-B7ED-02B0987CD1AA}"/>
    <dgm:cxn modelId="{0A57957D-EC5D-4F5E-9289-F95B1BEDC757}" srcId="{64B6B66B-6556-4170-81DE-75FC81658BF9}" destId="{A558382D-7991-4DDA-B211-CC2136D4C4FB}" srcOrd="3" destOrd="0" parTransId="{D4EA7B3A-A632-4424-9879-32B67259AB0C}" sibTransId="{1580423E-BCE9-4695-BF4A-726EBAD01D25}"/>
    <dgm:cxn modelId="{8287E485-FE89-49DD-8278-8C9C47AD3511}" srcId="{64B6B66B-6556-4170-81DE-75FC81658BF9}" destId="{8AA4E71E-1AC7-483B-9869-C2BCB4C665B7}" srcOrd="1" destOrd="0" parTransId="{3263A07F-AE59-45B6-9C22-A16026A29AC6}" sibTransId="{707C7874-602D-46E8-A35A-CD64F9A70F72}"/>
    <dgm:cxn modelId="{D9CD9E8F-94A2-8647-B4BE-7D2F7E43C0DD}" type="presOf" srcId="{3CDAD6B2-CFE4-4235-BEBF-B7288F8617D0}" destId="{E5585FB8-19AF-4EA5-9DB9-D315FEE7DE27}" srcOrd="0" destOrd="0" presId="urn:microsoft.com/office/officeart/2009/3/layout/StepUpProcess"/>
    <dgm:cxn modelId="{BE77359B-E12C-482C-B99E-CD33B76FACE4}" srcId="{64B6B66B-6556-4170-81DE-75FC81658BF9}" destId="{D7663F24-0297-4CBE-9073-F08A3C8624C8}" srcOrd="4" destOrd="0" parTransId="{547A13CC-2949-46B9-B38D-60A04D0648A7}" sibTransId="{C2D3746A-395C-4A3B-AA01-38BA8473D6D2}"/>
    <dgm:cxn modelId="{2E4AACB7-7EC1-2B4C-B9A5-A0A629377EF4}" type="presOf" srcId="{A558382D-7991-4DDA-B211-CC2136D4C4FB}" destId="{99284B62-213C-424C-91F3-33CC614DAD1D}" srcOrd="0" destOrd="0" presId="urn:microsoft.com/office/officeart/2009/3/layout/StepUpProcess"/>
    <dgm:cxn modelId="{1E9130CF-BD88-9547-9EB0-F7AD89C5B302}" type="presOf" srcId="{95570F4F-8841-41BF-949E-E8F368B395F1}" destId="{EE4491C0-CCC7-4FA8-8500-1085F996001C}" srcOrd="0" destOrd="0" presId="urn:microsoft.com/office/officeart/2009/3/layout/StepUpProcess"/>
    <dgm:cxn modelId="{82BAA6D2-5FAB-42C0-9954-D7478B084E5B}" srcId="{64B6B66B-6556-4170-81DE-75FC81658BF9}" destId="{95570F4F-8841-41BF-949E-E8F368B395F1}" srcOrd="0" destOrd="0" parTransId="{04F4BD24-417C-4FA1-9E86-20ADA31F9B80}" sibTransId="{EE861713-1230-46E7-A860-835A11EB0FF2}"/>
    <dgm:cxn modelId="{6A462F09-AF80-0C47-9151-83B4D5B805B4}" type="presParOf" srcId="{6DAB257B-4C7F-4FC9-A509-A72F1615B8A9}" destId="{DC26B6BD-5CF4-4D2B-AB52-021091A70DC0}" srcOrd="0" destOrd="0" presId="urn:microsoft.com/office/officeart/2009/3/layout/StepUpProcess"/>
    <dgm:cxn modelId="{1010A8D6-EB0F-9A4E-A788-DF356423B68B}" type="presParOf" srcId="{DC26B6BD-5CF4-4D2B-AB52-021091A70DC0}" destId="{E3CAD423-79E3-4638-A118-EE1509896E70}" srcOrd="0" destOrd="0" presId="urn:microsoft.com/office/officeart/2009/3/layout/StepUpProcess"/>
    <dgm:cxn modelId="{4F814178-5604-954C-A491-6038E0F60011}" type="presParOf" srcId="{DC26B6BD-5CF4-4D2B-AB52-021091A70DC0}" destId="{EE4491C0-CCC7-4FA8-8500-1085F996001C}" srcOrd="1" destOrd="0" presId="urn:microsoft.com/office/officeart/2009/3/layout/StepUpProcess"/>
    <dgm:cxn modelId="{FAB21D0B-7176-7C4D-84F5-B5FEC805A386}" type="presParOf" srcId="{DC26B6BD-5CF4-4D2B-AB52-021091A70DC0}" destId="{5E69B4B2-BFCD-4307-9ABE-6E44218CA9E4}" srcOrd="2" destOrd="0" presId="urn:microsoft.com/office/officeart/2009/3/layout/StepUpProcess"/>
    <dgm:cxn modelId="{5F26AC54-0CAC-C940-A84C-16F726A63E4C}" type="presParOf" srcId="{6DAB257B-4C7F-4FC9-A509-A72F1615B8A9}" destId="{29E83D37-D06D-435F-9FC9-88D442417FC7}" srcOrd="1" destOrd="0" presId="urn:microsoft.com/office/officeart/2009/3/layout/StepUpProcess"/>
    <dgm:cxn modelId="{06D9A2A0-2E34-5544-95A7-F09CC9A3F68D}" type="presParOf" srcId="{29E83D37-D06D-435F-9FC9-88D442417FC7}" destId="{60ACD6DE-A1FF-45A3-A1AE-1D08F5FB506B}" srcOrd="0" destOrd="0" presId="urn:microsoft.com/office/officeart/2009/3/layout/StepUpProcess"/>
    <dgm:cxn modelId="{0EFB78A5-6ABC-9C4F-B707-CB03F95A949E}" type="presParOf" srcId="{6DAB257B-4C7F-4FC9-A509-A72F1615B8A9}" destId="{828E59A4-ACDB-4350-9078-F55A03F751A5}" srcOrd="2" destOrd="0" presId="urn:microsoft.com/office/officeart/2009/3/layout/StepUpProcess"/>
    <dgm:cxn modelId="{AAB2ACA5-C702-7D49-AB11-05956925DD02}" type="presParOf" srcId="{828E59A4-ACDB-4350-9078-F55A03F751A5}" destId="{1BBA1DDF-80A5-4BBE-8642-586413DCD2D1}" srcOrd="0" destOrd="0" presId="urn:microsoft.com/office/officeart/2009/3/layout/StepUpProcess"/>
    <dgm:cxn modelId="{0576AD05-3229-1542-ADB3-468478FE3190}" type="presParOf" srcId="{828E59A4-ACDB-4350-9078-F55A03F751A5}" destId="{71F54C12-0F34-48C0-9A15-EB834413B70B}" srcOrd="1" destOrd="0" presId="urn:microsoft.com/office/officeart/2009/3/layout/StepUpProcess"/>
    <dgm:cxn modelId="{19B2279B-78BA-3E48-8871-E00ACC3DA241}" type="presParOf" srcId="{828E59A4-ACDB-4350-9078-F55A03F751A5}" destId="{E9D42B4F-DA20-419C-8189-C2AF0448A906}" srcOrd="2" destOrd="0" presId="urn:microsoft.com/office/officeart/2009/3/layout/StepUpProcess"/>
    <dgm:cxn modelId="{F194E20E-E13A-5B47-A20A-5E12DAC6B1C3}" type="presParOf" srcId="{6DAB257B-4C7F-4FC9-A509-A72F1615B8A9}" destId="{DD5F4CE9-AD33-4197-B9B4-C8AD95E7F6C2}" srcOrd="3" destOrd="0" presId="urn:microsoft.com/office/officeart/2009/3/layout/StepUpProcess"/>
    <dgm:cxn modelId="{1587827E-3612-4B4F-9196-6316398D058B}" type="presParOf" srcId="{DD5F4CE9-AD33-4197-B9B4-C8AD95E7F6C2}" destId="{95E61A1E-5D2C-4EC5-BE9A-1BD078657AFA}" srcOrd="0" destOrd="0" presId="urn:microsoft.com/office/officeart/2009/3/layout/StepUpProcess"/>
    <dgm:cxn modelId="{FB241617-C2D6-1B4B-827F-47A3DDA662BB}" type="presParOf" srcId="{6DAB257B-4C7F-4FC9-A509-A72F1615B8A9}" destId="{A3CB026A-5CC9-4BF6-8239-668E159B9657}" srcOrd="4" destOrd="0" presId="urn:microsoft.com/office/officeart/2009/3/layout/StepUpProcess"/>
    <dgm:cxn modelId="{B0BBEB36-DA94-2049-BEA2-5AF2D3E64C28}" type="presParOf" srcId="{A3CB026A-5CC9-4BF6-8239-668E159B9657}" destId="{6102F5BB-262B-4C01-8D40-2E299998E869}" srcOrd="0" destOrd="0" presId="urn:microsoft.com/office/officeart/2009/3/layout/StepUpProcess"/>
    <dgm:cxn modelId="{C75125B8-5C37-B34D-B8EE-61570A81D6BB}" type="presParOf" srcId="{A3CB026A-5CC9-4BF6-8239-668E159B9657}" destId="{E5585FB8-19AF-4EA5-9DB9-D315FEE7DE27}" srcOrd="1" destOrd="0" presId="urn:microsoft.com/office/officeart/2009/3/layout/StepUpProcess"/>
    <dgm:cxn modelId="{340BDCCD-D69A-334B-A39A-963A6A216D8E}" type="presParOf" srcId="{A3CB026A-5CC9-4BF6-8239-668E159B9657}" destId="{5C0D3B31-B0FD-4028-9C08-4BA0EB7110CE}" srcOrd="2" destOrd="0" presId="urn:microsoft.com/office/officeart/2009/3/layout/StepUpProcess"/>
    <dgm:cxn modelId="{B95005E4-BEC0-524C-9B22-44D25C552F22}" type="presParOf" srcId="{6DAB257B-4C7F-4FC9-A509-A72F1615B8A9}" destId="{86BC2AB0-61BB-4F39-A86B-BAD4E62D1FDB}" srcOrd="5" destOrd="0" presId="urn:microsoft.com/office/officeart/2009/3/layout/StepUpProcess"/>
    <dgm:cxn modelId="{CEA74579-8E84-2B4B-ACFB-0F5E08B24671}" type="presParOf" srcId="{86BC2AB0-61BB-4F39-A86B-BAD4E62D1FDB}" destId="{3A389509-88EE-457E-8DD6-8BE59AC2C824}" srcOrd="0" destOrd="0" presId="urn:microsoft.com/office/officeart/2009/3/layout/StepUpProcess"/>
    <dgm:cxn modelId="{1837887F-B908-C34D-A33E-0744BB2A62B8}" type="presParOf" srcId="{6DAB257B-4C7F-4FC9-A509-A72F1615B8A9}" destId="{428EFC07-6A05-490A-8F91-4A7CE46D56DE}" srcOrd="6" destOrd="0" presId="urn:microsoft.com/office/officeart/2009/3/layout/StepUpProcess"/>
    <dgm:cxn modelId="{3B7F907A-A8DF-BC4B-9E3F-58DF0E6F9797}" type="presParOf" srcId="{428EFC07-6A05-490A-8F91-4A7CE46D56DE}" destId="{7BE547BF-3903-4EB1-ADB8-5462115C6B22}" srcOrd="0" destOrd="0" presId="urn:microsoft.com/office/officeart/2009/3/layout/StepUpProcess"/>
    <dgm:cxn modelId="{67F0080C-CFD5-B341-9D86-029FAB590A7C}" type="presParOf" srcId="{428EFC07-6A05-490A-8F91-4A7CE46D56DE}" destId="{99284B62-213C-424C-91F3-33CC614DAD1D}" srcOrd="1" destOrd="0" presId="urn:microsoft.com/office/officeart/2009/3/layout/StepUpProcess"/>
    <dgm:cxn modelId="{BDC503F5-BC11-1C4A-954D-A63F97883405}" type="presParOf" srcId="{428EFC07-6A05-490A-8F91-4A7CE46D56DE}" destId="{7FC3124B-928E-447D-B09A-2A53935BF764}" srcOrd="2" destOrd="0" presId="urn:microsoft.com/office/officeart/2009/3/layout/StepUpProcess"/>
    <dgm:cxn modelId="{16E6AD36-4DCB-5A4A-85F0-DAA2BC4824B9}" type="presParOf" srcId="{6DAB257B-4C7F-4FC9-A509-A72F1615B8A9}" destId="{4A1F8A36-F88F-4499-9F33-417A117DE4DB}" srcOrd="7" destOrd="0" presId="urn:microsoft.com/office/officeart/2009/3/layout/StepUpProcess"/>
    <dgm:cxn modelId="{B1336646-ABDE-9741-937A-5B242F80E625}" type="presParOf" srcId="{4A1F8A36-F88F-4499-9F33-417A117DE4DB}" destId="{849A5E3E-1CF4-4315-9C97-7B8F42A6AE1B}" srcOrd="0" destOrd="0" presId="urn:microsoft.com/office/officeart/2009/3/layout/StepUpProcess"/>
    <dgm:cxn modelId="{90411CE4-5920-BD4D-BB40-09B5478E2836}" type="presParOf" srcId="{6DAB257B-4C7F-4FC9-A509-A72F1615B8A9}" destId="{96FCE9BC-649A-42BE-962B-9855C3360115}" srcOrd="8" destOrd="0" presId="urn:microsoft.com/office/officeart/2009/3/layout/StepUpProcess"/>
    <dgm:cxn modelId="{3A446578-5377-DE48-BAD4-5DE619C492DC}" type="presParOf" srcId="{96FCE9BC-649A-42BE-962B-9855C3360115}" destId="{CAA9249F-9EB8-4AE6-B5CF-C18D81EE1832}" srcOrd="0" destOrd="0" presId="urn:microsoft.com/office/officeart/2009/3/layout/StepUpProcess"/>
    <dgm:cxn modelId="{D4F362CC-718B-D04B-BADC-B7C5EB9029AE}" type="presParOf" srcId="{96FCE9BC-649A-42BE-962B-9855C3360115}" destId="{09F4B5E6-0125-4F8D-8F48-C896B46CB46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A2EA2C2-ACEA-4358-B1B5-10DD7260BAEF}" type="doc">
      <dgm:prSet loTypeId="urn:microsoft.com/office/officeart/2008/layout/NameandTitleOrganizationalChart" loCatId="hierarchy" qsTypeId="urn:microsoft.com/office/officeart/2005/8/quickstyle/simple1" qsCatId="simple" csTypeId="urn:microsoft.com/office/officeart/2005/8/colors/accent1_1" csCatId="accent1" phldr="1"/>
      <dgm:spPr/>
      <dgm:t>
        <a:bodyPr/>
        <a:lstStyle/>
        <a:p>
          <a:endParaRPr lang="en-US"/>
        </a:p>
      </dgm:t>
    </dgm:pt>
    <dgm:pt modelId="{360EDD24-3C61-4E5A-840A-00F919E4FBA3}">
      <dgm:prSet phldrT="[Text]" custT="1"/>
      <dgm:spPr/>
      <dgm:t>
        <a:bodyPr/>
        <a:lstStyle/>
        <a:p>
          <a:r>
            <a:rPr lang="en-US" sz="1300" dirty="0"/>
            <a:t>YOU</a:t>
          </a:r>
        </a:p>
      </dgm:t>
    </dgm:pt>
    <dgm:pt modelId="{120012CA-B5BE-4F15-A66D-F3DC8B66C124}" type="parTrans" cxnId="{DE619A5F-A680-43AE-9194-4A0854AFEA85}">
      <dgm:prSet/>
      <dgm:spPr/>
      <dgm:t>
        <a:bodyPr/>
        <a:lstStyle/>
        <a:p>
          <a:endParaRPr lang="en-US"/>
        </a:p>
      </dgm:t>
    </dgm:pt>
    <dgm:pt modelId="{C006C54C-99F0-40BB-8839-102FCCB750D6}" type="sibTrans" cxnId="{DE619A5F-A680-43AE-9194-4A0854AFEA85}">
      <dgm:prSet/>
      <dgm:spPr/>
      <dgm:t>
        <a:bodyPr/>
        <a:lstStyle/>
        <a:p>
          <a:endParaRPr lang="en-US"/>
        </a:p>
      </dgm:t>
    </dgm:pt>
    <dgm:pt modelId="{14396DA5-9440-4EF2-9FCC-DD0E207E5AD2}" type="asst">
      <dgm:prSet phldrT="[Text]" custT="1"/>
      <dgm:spPr/>
      <dgm:t>
        <a:bodyPr/>
        <a:lstStyle/>
        <a:p>
          <a:r>
            <a:rPr lang="en-US" sz="1000" dirty="0"/>
            <a:t>Tier 1 Supplier</a:t>
          </a:r>
        </a:p>
      </dgm:t>
    </dgm:pt>
    <dgm:pt modelId="{822EBBD5-6AB5-48EB-8373-A914FEB32C71}" type="parTrans" cxnId="{0491D1A3-8BCC-40F3-A861-9C87A2B13898}">
      <dgm:prSet/>
      <dgm:spPr/>
      <dgm:t>
        <a:bodyPr/>
        <a:lstStyle/>
        <a:p>
          <a:endParaRPr lang="en-US"/>
        </a:p>
      </dgm:t>
    </dgm:pt>
    <dgm:pt modelId="{2A4A5913-E4BC-43FC-9ECD-31280996EE90}" type="sibTrans" cxnId="{0491D1A3-8BCC-40F3-A861-9C87A2B13898}">
      <dgm:prSet/>
      <dgm:spPr/>
      <dgm:t>
        <a:bodyPr/>
        <a:lstStyle/>
        <a:p>
          <a:endParaRPr lang="en-US"/>
        </a:p>
      </dgm:t>
    </dgm:pt>
    <dgm:pt modelId="{0DF32866-3A4A-485A-8341-112BBCF3EEA6}" type="asst">
      <dgm:prSet phldrT="[Text]" custT="1"/>
      <dgm:spPr/>
      <dgm:t>
        <a:bodyPr/>
        <a:lstStyle/>
        <a:p>
          <a:r>
            <a:rPr lang="en-US" sz="1000" dirty="0"/>
            <a:t>Tier 2 Supplier</a:t>
          </a:r>
        </a:p>
      </dgm:t>
    </dgm:pt>
    <dgm:pt modelId="{82995F41-BBEB-4C98-9C63-D56EB8EB38DB}" type="parTrans" cxnId="{38CE35D6-04DD-45D6-B790-ADD0932C74B8}">
      <dgm:prSet/>
      <dgm:spPr/>
      <dgm:t>
        <a:bodyPr/>
        <a:lstStyle/>
        <a:p>
          <a:endParaRPr lang="en-US"/>
        </a:p>
      </dgm:t>
    </dgm:pt>
    <dgm:pt modelId="{7EEB6269-7630-418B-9308-D03640335D9B}" type="sibTrans" cxnId="{38CE35D6-04DD-45D6-B790-ADD0932C74B8}">
      <dgm:prSet/>
      <dgm:spPr/>
      <dgm:t>
        <a:bodyPr/>
        <a:lstStyle/>
        <a:p>
          <a:endParaRPr lang="en-US"/>
        </a:p>
      </dgm:t>
    </dgm:pt>
    <dgm:pt modelId="{2E59E36F-E8D4-4A1D-A333-84F8352ED65E}" type="asst">
      <dgm:prSet phldrT="[Text]" custT="1"/>
      <dgm:spPr/>
      <dgm:t>
        <a:bodyPr/>
        <a:lstStyle/>
        <a:p>
          <a:r>
            <a:rPr lang="en-US" sz="1000" dirty="0"/>
            <a:t>Tier 2 Supplier</a:t>
          </a:r>
        </a:p>
      </dgm:t>
    </dgm:pt>
    <dgm:pt modelId="{AF6CEB35-F791-4812-B1C7-28DB24B292C7}" type="parTrans" cxnId="{3D6475B3-FDD5-4C0A-A659-02A503AEF268}">
      <dgm:prSet/>
      <dgm:spPr/>
      <dgm:t>
        <a:bodyPr/>
        <a:lstStyle/>
        <a:p>
          <a:endParaRPr lang="en-US"/>
        </a:p>
      </dgm:t>
    </dgm:pt>
    <dgm:pt modelId="{D294C88F-3A4C-4E88-A69C-1724A91CC9D3}" type="sibTrans" cxnId="{3D6475B3-FDD5-4C0A-A659-02A503AEF268}">
      <dgm:prSet/>
      <dgm:spPr/>
      <dgm:t>
        <a:bodyPr/>
        <a:lstStyle/>
        <a:p>
          <a:endParaRPr lang="en-US"/>
        </a:p>
      </dgm:t>
    </dgm:pt>
    <dgm:pt modelId="{9E0EC0DF-AA3E-4F4B-9035-F3BC98593B39}" type="asst">
      <dgm:prSet phldrT="[Text]" custT="1"/>
      <dgm:spPr/>
      <dgm:t>
        <a:bodyPr/>
        <a:lstStyle/>
        <a:p>
          <a:r>
            <a:rPr lang="en-US" sz="1000" dirty="0"/>
            <a:t>SME Supplier</a:t>
          </a:r>
        </a:p>
      </dgm:t>
    </dgm:pt>
    <dgm:pt modelId="{021D258F-8DF2-4122-A26F-95D6BBA5447D}" type="parTrans" cxnId="{58049119-C308-4BCF-9667-B2EFFE374D1E}">
      <dgm:prSet/>
      <dgm:spPr/>
      <dgm:t>
        <a:bodyPr/>
        <a:lstStyle/>
        <a:p>
          <a:endParaRPr lang="en-US"/>
        </a:p>
      </dgm:t>
    </dgm:pt>
    <dgm:pt modelId="{D4FC96F0-81DE-4B48-B83E-4B1A57D82350}" type="sibTrans" cxnId="{58049119-C308-4BCF-9667-B2EFFE374D1E}">
      <dgm:prSet/>
      <dgm:spPr/>
      <dgm:t>
        <a:bodyPr/>
        <a:lstStyle/>
        <a:p>
          <a:endParaRPr lang="en-US"/>
        </a:p>
      </dgm:t>
    </dgm:pt>
    <dgm:pt modelId="{01B50E7C-D191-4022-8B87-4A444B343DD7}" type="asst">
      <dgm:prSet phldrT="[Text]" custT="1"/>
      <dgm:spPr/>
      <dgm:t>
        <a:bodyPr/>
        <a:lstStyle/>
        <a:p>
          <a:r>
            <a:rPr lang="en-US" sz="1000" dirty="0"/>
            <a:t>SME Supplier</a:t>
          </a:r>
        </a:p>
      </dgm:t>
    </dgm:pt>
    <dgm:pt modelId="{708037C1-4BE6-47BD-A00E-3D73FCB258B5}" type="parTrans" cxnId="{50B875DE-FE2B-4A80-B8C5-3549D5A82006}">
      <dgm:prSet/>
      <dgm:spPr/>
      <dgm:t>
        <a:bodyPr/>
        <a:lstStyle/>
        <a:p>
          <a:endParaRPr lang="en-US"/>
        </a:p>
      </dgm:t>
    </dgm:pt>
    <dgm:pt modelId="{01D8F4E2-34A6-4F5C-AA78-8A1A34A789BC}" type="sibTrans" cxnId="{50B875DE-FE2B-4A80-B8C5-3549D5A82006}">
      <dgm:prSet/>
      <dgm:spPr/>
      <dgm:t>
        <a:bodyPr/>
        <a:lstStyle/>
        <a:p>
          <a:endParaRPr lang="en-US"/>
        </a:p>
      </dgm:t>
    </dgm:pt>
    <dgm:pt modelId="{5870FE94-4F18-429C-AE18-E8014C408CC7}" type="asst">
      <dgm:prSet phldrT="[Text]" custT="1"/>
      <dgm:spPr/>
      <dgm:t>
        <a:bodyPr/>
        <a:lstStyle/>
        <a:p>
          <a:r>
            <a:rPr lang="en-US" sz="1000" dirty="0"/>
            <a:t>SME Supplier</a:t>
          </a:r>
        </a:p>
      </dgm:t>
    </dgm:pt>
    <dgm:pt modelId="{93F0A078-1EFE-4FBD-9400-0CD569073B5C}" type="parTrans" cxnId="{F6380025-C5BF-4F0E-98F5-38AE7D2EA1AE}">
      <dgm:prSet/>
      <dgm:spPr/>
      <dgm:t>
        <a:bodyPr/>
        <a:lstStyle/>
        <a:p>
          <a:endParaRPr lang="en-US"/>
        </a:p>
      </dgm:t>
    </dgm:pt>
    <dgm:pt modelId="{0C6E7F87-C8DE-405D-8422-6E515B116D41}" type="sibTrans" cxnId="{F6380025-C5BF-4F0E-98F5-38AE7D2EA1AE}">
      <dgm:prSet/>
      <dgm:spPr/>
      <dgm:t>
        <a:bodyPr/>
        <a:lstStyle/>
        <a:p>
          <a:endParaRPr lang="en-US"/>
        </a:p>
      </dgm:t>
    </dgm:pt>
    <dgm:pt modelId="{13E976DD-0D37-430D-8444-5AEAE8840195}" type="asst">
      <dgm:prSet phldrT="[Text]" custT="1"/>
      <dgm:spPr/>
      <dgm:t>
        <a:bodyPr/>
        <a:lstStyle/>
        <a:p>
          <a:r>
            <a:rPr lang="en-US" sz="1000" dirty="0"/>
            <a:t>SME Supplier</a:t>
          </a:r>
        </a:p>
      </dgm:t>
    </dgm:pt>
    <dgm:pt modelId="{E62FA325-2FC4-4F44-9754-49FC16E2751D}" type="parTrans" cxnId="{A87476BE-14C1-4E30-B2FC-AE2EB8BEFBBB}">
      <dgm:prSet/>
      <dgm:spPr/>
      <dgm:t>
        <a:bodyPr/>
        <a:lstStyle/>
        <a:p>
          <a:endParaRPr lang="en-US"/>
        </a:p>
      </dgm:t>
    </dgm:pt>
    <dgm:pt modelId="{FAE42455-EE09-4204-872A-D57817852EAE}" type="sibTrans" cxnId="{A87476BE-14C1-4E30-B2FC-AE2EB8BEFBBB}">
      <dgm:prSet/>
      <dgm:spPr/>
      <dgm:t>
        <a:bodyPr/>
        <a:lstStyle/>
        <a:p>
          <a:endParaRPr lang="en-US"/>
        </a:p>
      </dgm:t>
    </dgm:pt>
    <dgm:pt modelId="{26C02A73-CCBF-4AAC-B411-EC92689F0A51}" type="asst">
      <dgm:prSet phldrT="[Text]" custT="1"/>
      <dgm:spPr/>
      <dgm:t>
        <a:bodyPr/>
        <a:lstStyle/>
        <a:p>
          <a:r>
            <a:rPr lang="en-US" sz="1000" dirty="0"/>
            <a:t>Tier 1 Supplier</a:t>
          </a:r>
        </a:p>
      </dgm:t>
    </dgm:pt>
    <dgm:pt modelId="{F093E566-E2F6-432B-B33C-7648FF1295F9}" type="parTrans" cxnId="{126FA5EB-B9D7-4C24-BB5B-11EB1118320A}">
      <dgm:prSet/>
      <dgm:spPr/>
      <dgm:t>
        <a:bodyPr/>
        <a:lstStyle/>
        <a:p>
          <a:endParaRPr lang="en-US"/>
        </a:p>
      </dgm:t>
    </dgm:pt>
    <dgm:pt modelId="{EB634996-BA73-4105-B82F-22CE7C0D7DA8}" type="sibTrans" cxnId="{126FA5EB-B9D7-4C24-BB5B-11EB1118320A}">
      <dgm:prSet/>
      <dgm:spPr/>
      <dgm:t>
        <a:bodyPr/>
        <a:lstStyle/>
        <a:p>
          <a:endParaRPr lang="en-US"/>
        </a:p>
      </dgm:t>
    </dgm:pt>
    <dgm:pt modelId="{4B04F29F-222B-45F1-91EA-713FDBE8261B}" type="asst">
      <dgm:prSet phldrT="[Text]" custT="1"/>
      <dgm:spPr/>
      <dgm:t>
        <a:bodyPr/>
        <a:lstStyle/>
        <a:p>
          <a:r>
            <a:rPr lang="en-US" sz="1000" dirty="0"/>
            <a:t>Tier 2 Supplier</a:t>
          </a:r>
        </a:p>
      </dgm:t>
    </dgm:pt>
    <dgm:pt modelId="{2280F7E6-E60F-4637-BF4A-70E10205FAEB}" type="parTrans" cxnId="{9E89E1E8-5049-4BC2-B505-D2C4C5298845}">
      <dgm:prSet/>
      <dgm:spPr/>
      <dgm:t>
        <a:bodyPr/>
        <a:lstStyle/>
        <a:p>
          <a:endParaRPr lang="en-US"/>
        </a:p>
      </dgm:t>
    </dgm:pt>
    <dgm:pt modelId="{FB0ECA15-3162-44ED-86CB-4012F3F243DD}" type="sibTrans" cxnId="{9E89E1E8-5049-4BC2-B505-D2C4C5298845}">
      <dgm:prSet/>
      <dgm:spPr/>
      <dgm:t>
        <a:bodyPr/>
        <a:lstStyle/>
        <a:p>
          <a:endParaRPr lang="en-US"/>
        </a:p>
      </dgm:t>
    </dgm:pt>
    <dgm:pt modelId="{0E8AED54-B0F7-4D74-9E4E-F84EF8659DEF}" type="asst">
      <dgm:prSet phldrT="[Text]" custT="1"/>
      <dgm:spPr/>
      <dgm:t>
        <a:bodyPr/>
        <a:lstStyle/>
        <a:p>
          <a:r>
            <a:rPr lang="en-US" sz="1000" dirty="0"/>
            <a:t>SME Supplier</a:t>
          </a:r>
        </a:p>
      </dgm:t>
    </dgm:pt>
    <dgm:pt modelId="{744E7CB7-F326-42D3-B77E-477187D490B1}" type="parTrans" cxnId="{9B914D8F-71B4-475C-B0CE-E7B95F001555}">
      <dgm:prSet/>
      <dgm:spPr/>
      <dgm:t>
        <a:bodyPr/>
        <a:lstStyle/>
        <a:p>
          <a:endParaRPr lang="en-US"/>
        </a:p>
      </dgm:t>
    </dgm:pt>
    <dgm:pt modelId="{F1BF42A5-2DD1-4F7B-BE01-0AA391CEEBFF}" type="sibTrans" cxnId="{9B914D8F-71B4-475C-B0CE-E7B95F001555}">
      <dgm:prSet/>
      <dgm:spPr/>
      <dgm:t>
        <a:bodyPr/>
        <a:lstStyle/>
        <a:p>
          <a:endParaRPr lang="en-US"/>
        </a:p>
      </dgm:t>
    </dgm:pt>
    <dgm:pt modelId="{B9829F54-4073-4265-82CE-A0729579E515}" type="asst">
      <dgm:prSet phldrT="[Text]" custT="1"/>
      <dgm:spPr/>
      <dgm:t>
        <a:bodyPr/>
        <a:lstStyle/>
        <a:p>
          <a:r>
            <a:rPr lang="en-US" sz="1000" dirty="0"/>
            <a:t>SME Supplier</a:t>
          </a:r>
        </a:p>
      </dgm:t>
    </dgm:pt>
    <dgm:pt modelId="{A62A092B-9D33-4980-B53A-B2F1075DA297}" type="parTrans" cxnId="{A30B3C70-4F0E-44D5-8C16-2C1B25980A2E}">
      <dgm:prSet/>
      <dgm:spPr/>
      <dgm:t>
        <a:bodyPr/>
        <a:lstStyle/>
        <a:p>
          <a:endParaRPr lang="en-US"/>
        </a:p>
      </dgm:t>
    </dgm:pt>
    <dgm:pt modelId="{D10F384C-C458-4676-A1DB-0C3130E2FD83}" type="sibTrans" cxnId="{A30B3C70-4F0E-44D5-8C16-2C1B25980A2E}">
      <dgm:prSet/>
      <dgm:spPr/>
      <dgm:t>
        <a:bodyPr/>
        <a:lstStyle/>
        <a:p>
          <a:endParaRPr lang="en-US"/>
        </a:p>
      </dgm:t>
    </dgm:pt>
    <dgm:pt modelId="{0C1FFA81-B404-4FC7-ABF4-2E805CD7EE40}" type="asst">
      <dgm:prSet phldrT="[Text]" custT="1"/>
      <dgm:spPr/>
      <dgm:t>
        <a:bodyPr/>
        <a:lstStyle/>
        <a:p>
          <a:r>
            <a:rPr lang="en-US" sz="1000" dirty="0"/>
            <a:t>SME Supplier</a:t>
          </a:r>
        </a:p>
      </dgm:t>
    </dgm:pt>
    <dgm:pt modelId="{FD095718-D270-41B3-9683-D04684071D72}" type="parTrans" cxnId="{D0FB6B96-B8B7-4FD1-A215-1BCD2A80402A}">
      <dgm:prSet/>
      <dgm:spPr/>
      <dgm:t>
        <a:bodyPr/>
        <a:lstStyle/>
        <a:p>
          <a:endParaRPr lang="en-US"/>
        </a:p>
      </dgm:t>
    </dgm:pt>
    <dgm:pt modelId="{16A4A3AC-6A58-4FC4-B4A6-61E749F1F85E}" type="sibTrans" cxnId="{D0FB6B96-B8B7-4FD1-A215-1BCD2A80402A}">
      <dgm:prSet/>
      <dgm:spPr/>
      <dgm:t>
        <a:bodyPr/>
        <a:lstStyle/>
        <a:p>
          <a:endParaRPr lang="en-US"/>
        </a:p>
      </dgm:t>
    </dgm:pt>
    <dgm:pt modelId="{947FFD8F-49A3-4172-A4F1-0ACDEB482357}" type="asst">
      <dgm:prSet phldrT="[Text]" custT="1"/>
      <dgm:spPr/>
      <dgm:t>
        <a:bodyPr/>
        <a:lstStyle/>
        <a:p>
          <a:r>
            <a:rPr lang="en-US" sz="1000" dirty="0"/>
            <a:t>Tier 2 Supplier</a:t>
          </a:r>
        </a:p>
      </dgm:t>
    </dgm:pt>
    <dgm:pt modelId="{666A068B-4B16-4133-955D-A88B56ABD3AA}" type="parTrans" cxnId="{6585195D-E97D-4F6B-8ACC-4D2E15468B0B}">
      <dgm:prSet/>
      <dgm:spPr/>
      <dgm:t>
        <a:bodyPr/>
        <a:lstStyle/>
        <a:p>
          <a:endParaRPr lang="en-US"/>
        </a:p>
      </dgm:t>
    </dgm:pt>
    <dgm:pt modelId="{2050D07E-4EFB-48D5-BAC1-59D9C920D460}" type="sibTrans" cxnId="{6585195D-E97D-4F6B-8ACC-4D2E15468B0B}">
      <dgm:prSet/>
      <dgm:spPr/>
      <dgm:t>
        <a:bodyPr/>
        <a:lstStyle/>
        <a:p>
          <a:endParaRPr lang="en-US"/>
        </a:p>
      </dgm:t>
    </dgm:pt>
    <dgm:pt modelId="{48FE0CF8-DDDE-4825-BE1C-B95C1B567860}" type="asst">
      <dgm:prSet phldrT="[Text]" custT="1"/>
      <dgm:spPr/>
      <dgm:t>
        <a:bodyPr/>
        <a:lstStyle/>
        <a:p>
          <a:r>
            <a:rPr lang="en-US" sz="1000" dirty="0"/>
            <a:t>SME Supplier</a:t>
          </a:r>
        </a:p>
      </dgm:t>
    </dgm:pt>
    <dgm:pt modelId="{9BEA9A04-DC91-478D-AF19-B64EF04E9FEC}" type="parTrans" cxnId="{CD6E4BD9-9B52-43CA-AC9A-C317BE738F99}">
      <dgm:prSet/>
      <dgm:spPr/>
      <dgm:t>
        <a:bodyPr/>
        <a:lstStyle/>
        <a:p>
          <a:endParaRPr lang="en-US"/>
        </a:p>
      </dgm:t>
    </dgm:pt>
    <dgm:pt modelId="{5D92740F-1577-4B2C-BEB6-D701BC0E404C}" type="sibTrans" cxnId="{CD6E4BD9-9B52-43CA-AC9A-C317BE738F99}">
      <dgm:prSet/>
      <dgm:spPr/>
      <dgm:t>
        <a:bodyPr/>
        <a:lstStyle/>
        <a:p>
          <a:endParaRPr lang="en-US"/>
        </a:p>
      </dgm:t>
    </dgm:pt>
    <dgm:pt modelId="{F13A5C43-74FF-45EA-B34E-93EA62AD7EF3}" type="pres">
      <dgm:prSet presAssocID="{0A2EA2C2-ACEA-4358-B1B5-10DD7260BAEF}" presName="hierChild1" presStyleCnt="0">
        <dgm:presLayoutVars>
          <dgm:orgChart val="1"/>
          <dgm:chPref val="1"/>
          <dgm:dir/>
          <dgm:animOne val="branch"/>
          <dgm:animLvl val="lvl"/>
          <dgm:resizeHandles/>
        </dgm:presLayoutVars>
      </dgm:prSet>
      <dgm:spPr/>
    </dgm:pt>
    <dgm:pt modelId="{CBF94224-AF47-4278-9193-E5DADA991958}" type="pres">
      <dgm:prSet presAssocID="{360EDD24-3C61-4E5A-840A-00F919E4FBA3}" presName="hierRoot1" presStyleCnt="0">
        <dgm:presLayoutVars>
          <dgm:hierBranch val="init"/>
        </dgm:presLayoutVars>
      </dgm:prSet>
      <dgm:spPr/>
    </dgm:pt>
    <dgm:pt modelId="{7C3DCE4F-CF63-4C61-8B13-E9D86D1A4704}" type="pres">
      <dgm:prSet presAssocID="{360EDD24-3C61-4E5A-840A-00F919E4FBA3}" presName="rootComposite1" presStyleCnt="0"/>
      <dgm:spPr/>
    </dgm:pt>
    <dgm:pt modelId="{004E14AC-1920-41E1-91BB-D0CFD4B440AB}" type="pres">
      <dgm:prSet presAssocID="{360EDD24-3C61-4E5A-840A-00F919E4FBA3}" presName="rootText1" presStyleLbl="node0" presStyleIdx="0" presStyleCnt="1">
        <dgm:presLayoutVars>
          <dgm:chMax/>
          <dgm:chPref val="3"/>
        </dgm:presLayoutVars>
      </dgm:prSet>
      <dgm:spPr/>
    </dgm:pt>
    <dgm:pt modelId="{2F64339F-F203-4420-9C98-524F2CF55B4D}" type="pres">
      <dgm:prSet presAssocID="{360EDD24-3C61-4E5A-840A-00F919E4FBA3}" presName="titleText1" presStyleLbl="fgAcc0" presStyleIdx="0" presStyleCnt="1">
        <dgm:presLayoutVars>
          <dgm:chMax val="0"/>
          <dgm:chPref val="0"/>
        </dgm:presLayoutVars>
      </dgm:prSet>
      <dgm:spPr/>
    </dgm:pt>
    <dgm:pt modelId="{9A5783E7-F985-476D-BF4B-E22EE3126753}" type="pres">
      <dgm:prSet presAssocID="{360EDD24-3C61-4E5A-840A-00F919E4FBA3}" presName="rootConnector1" presStyleLbl="node1" presStyleIdx="0" presStyleCnt="0"/>
      <dgm:spPr/>
    </dgm:pt>
    <dgm:pt modelId="{A277E5AF-CAD9-4347-A11C-8BF9EF57E448}" type="pres">
      <dgm:prSet presAssocID="{360EDD24-3C61-4E5A-840A-00F919E4FBA3}" presName="hierChild2" presStyleCnt="0"/>
      <dgm:spPr/>
    </dgm:pt>
    <dgm:pt modelId="{EC7B981D-955F-488E-AC36-6F4584A4C06A}" type="pres">
      <dgm:prSet presAssocID="{360EDD24-3C61-4E5A-840A-00F919E4FBA3}" presName="hierChild3" presStyleCnt="0"/>
      <dgm:spPr/>
    </dgm:pt>
    <dgm:pt modelId="{EFCCA3FA-6403-4F50-93B7-C3F0131D1D41}" type="pres">
      <dgm:prSet presAssocID="{822EBBD5-6AB5-48EB-8373-A914FEB32C71}" presName="Name96" presStyleLbl="parChTrans1D2" presStyleIdx="0" presStyleCnt="2"/>
      <dgm:spPr/>
    </dgm:pt>
    <dgm:pt modelId="{9AC75B08-1856-4167-931A-5842A859BCCC}" type="pres">
      <dgm:prSet presAssocID="{14396DA5-9440-4EF2-9FCC-DD0E207E5AD2}" presName="hierRoot3" presStyleCnt="0">
        <dgm:presLayoutVars>
          <dgm:hierBranch val="init"/>
        </dgm:presLayoutVars>
      </dgm:prSet>
      <dgm:spPr/>
    </dgm:pt>
    <dgm:pt modelId="{FAEA92EF-0519-47BC-8ECD-8CD8D14F2BBB}" type="pres">
      <dgm:prSet presAssocID="{14396DA5-9440-4EF2-9FCC-DD0E207E5AD2}" presName="rootComposite3" presStyleCnt="0"/>
      <dgm:spPr/>
    </dgm:pt>
    <dgm:pt modelId="{4C7F6792-83C9-407E-BCD7-90A6707D2E1A}" type="pres">
      <dgm:prSet presAssocID="{14396DA5-9440-4EF2-9FCC-DD0E207E5AD2}" presName="rootText3" presStyleLbl="asst1" presStyleIdx="0" presStyleCnt="14">
        <dgm:presLayoutVars>
          <dgm:chPref val="3"/>
        </dgm:presLayoutVars>
      </dgm:prSet>
      <dgm:spPr/>
    </dgm:pt>
    <dgm:pt modelId="{5A9B03DE-0831-4390-ACA1-D32BFACD71ED}" type="pres">
      <dgm:prSet presAssocID="{14396DA5-9440-4EF2-9FCC-DD0E207E5AD2}" presName="titleText3" presStyleLbl="fgAcc2" presStyleIdx="0" presStyleCnt="14">
        <dgm:presLayoutVars>
          <dgm:chMax val="0"/>
          <dgm:chPref val="0"/>
        </dgm:presLayoutVars>
      </dgm:prSet>
      <dgm:spPr/>
    </dgm:pt>
    <dgm:pt modelId="{FBB5F234-AF05-4FA5-808B-8CE9BC874E03}" type="pres">
      <dgm:prSet presAssocID="{14396DA5-9440-4EF2-9FCC-DD0E207E5AD2}" presName="rootConnector3" presStyleLbl="asst1" presStyleIdx="0" presStyleCnt="14"/>
      <dgm:spPr/>
    </dgm:pt>
    <dgm:pt modelId="{3F91D254-372D-4AB3-8ADC-18616B9A2683}" type="pres">
      <dgm:prSet presAssocID="{14396DA5-9440-4EF2-9FCC-DD0E207E5AD2}" presName="hierChild6" presStyleCnt="0"/>
      <dgm:spPr/>
    </dgm:pt>
    <dgm:pt modelId="{524801FA-1D39-410B-844C-713144737DDF}" type="pres">
      <dgm:prSet presAssocID="{14396DA5-9440-4EF2-9FCC-DD0E207E5AD2}" presName="hierChild7" presStyleCnt="0"/>
      <dgm:spPr/>
    </dgm:pt>
    <dgm:pt modelId="{C7D4CC82-5458-4213-9CFF-305A2B7D657C}" type="pres">
      <dgm:prSet presAssocID="{82995F41-BBEB-4C98-9C63-D56EB8EB38DB}" presName="Name96" presStyleLbl="parChTrans1D3" presStyleIdx="0" presStyleCnt="4"/>
      <dgm:spPr/>
    </dgm:pt>
    <dgm:pt modelId="{4CE67DE3-CBB7-4CF2-861E-B559600B48FB}" type="pres">
      <dgm:prSet presAssocID="{0DF32866-3A4A-485A-8341-112BBCF3EEA6}" presName="hierRoot3" presStyleCnt="0">
        <dgm:presLayoutVars>
          <dgm:hierBranch val="init"/>
        </dgm:presLayoutVars>
      </dgm:prSet>
      <dgm:spPr/>
    </dgm:pt>
    <dgm:pt modelId="{EC93D493-E374-441C-A784-81D9F3F1164B}" type="pres">
      <dgm:prSet presAssocID="{0DF32866-3A4A-485A-8341-112BBCF3EEA6}" presName="rootComposite3" presStyleCnt="0"/>
      <dgm:spPr/>
    </dgm:pt>
    <dgm:pt modelId="{A4E97315-3AB8-480F-A574-2341A985A0E9}" type="pres">
      <dgm:prSet presAssocID="{0DF32866-3A4A-485A-8341-112BBCF3EEA6}" presName="rootText3" presStyleLbl="asst1" presStyleIdx="1" presStyleCnt="14">
        <dgm:presLayoutVars>
          <dgm:chPref val="3"/>
        </dgm:presLayoutVars>
      </dgm:prSet>
      <dgm:spPr/>
    </dgm:pt>
    <dgm:pt modelId="{123DC478-AED9-4DD2-9626-570B073B0054}" type="pres">
      <dgm:prSet presAssocID="{0DF32866-3A4A-485A-8341-112BBCF3EEA6}" presName="titleText3" presStyleLbl="fgAcc2" presStyleIdx="1" presStyleCnt="14">
        <dgm:presLayoutVars>
          <dgm:chMax val="0"/>
          <dgm:chPref val="0"/>
        </dgm:presLayoutVars>
      </dgm:prSet>
      <dgm:spPr/>
    </dgm:pt>
    <dgm:pt modelId="{B76268EB-1678-48B8-9D9E-75759A4CE0C5}" type="pres">
      <dgm:prSet presAssocID="{0DF32866-3A4A-485A-8341-112BBCF3EEA6}" presName="rootConnector3" presStyleLbl="asst1" presStyleIdx="1" presStyleCnt="14"/>
      <dgm:spPr/>
    </dgm:pt>
    <dgm:pt modelId="{289EAA4F-4560-4B1A-B229-A28EE13D254F}" type="pres">
      <dgm:prSet presAssocID="{0DF32866-3A4A-485A-8341-112BBCF3EEA6}" presName="hierChild6" presStyleCnt="0"/>
      <dgm:spPr/>
    </dgm:pt>
    <dgm:pt modelId="{26F0DBC5-9047-476D-8AF5-8F1DF3108365}" type="pres">
      <dgm:prSet presAssocID="{0DF32866-3A4A-485A-8341-112BBCF3EEA6}" presName="hierChild7" presStyleCnt="0"/>
      <dgm:spPr/>
    </dgm:pt>
    <dgm:pt modelId="{5327452A-F482-4ED8-93DE-FF95B8CF399F}" type="pres">
      <dgm:prSet presAssocID="{021D258F-8DF2-4122-A26F-95D6BBA5447D}" presName="Name96" presStyleLbl="parChTrans1D4" presStyleIdx="0" presStyleCnt="8"/>
      <dgm:spPr/>
    </dgm:pt>
    <dgm:pt modelId="{18226341-E977-40D8-B768-72009B9D4310}" type="pres">
      <dgm:prSet presAssocID="{9E0EC0DF-AA3E-4F4B-9035-F3BC98593B39}" presName="hierRoot3" presStyleCnt="0">
        <dgm:presLayoutVars>
          <dgm:hierBranch val="init"/>
        </dgm:presLayoutVars>
      </dgm:prSet>
      <dgm:spPr/>
    </dgm:pt>
    <dgm:pt modelId="{5AEAF1BF-152E-4587-8E46-2C6C5A6B5AE0}" type="pres">
      <dgm:prSet presAssocID="{9E0EC0DF-AA3E-4F4B-9035-F3BC98593B39}" presName="rootComposite3" presStyleCnt="0"/>
      <dgm:spPr/>
    </dgm:pt>
    <dgm:pt modelId="{E5509DB3-E9EC-4CD5-A1EA-ADFA010EC5B6}" type="pres">
      <dgm:prSet presAssocID="{9E0EC0DF-AA3E-4F4B-9035-F3BC98593B39}" presName="rootText3" presStyleLbl="asst1" presStyleIdx="2" presStyleCnt="14" custLinFactNeighborX="-1211" custLinFactNeighborY="932">
        <dgm:presLayoutVars>
          <dgm:chPref val="3"/>
        </dgm:presLayoutVars>
      </dgm:prSet>
      <dgm:spPr/>
    </dgm:pt>
    <dgm:pt modelId="{CD079359-2E41-4D49-8A18-C2E861E6247C}" type="pres">
      <dgm:prSet presAssocID="{9E0EC0DF-AA3E-4F4B-9035-F3BC98593B39}" presName="titleText3" presStyleLbl="fgAcc2" presStyleIdx="2" presStyleCnt="14">
        <dgm:presLayoutVars>
          <dgm:chMax val="0"/>
          <dgm:chPref val="0"/>
        </dgm:presLayoutVars>
      </dgm:prSet>
      <dgm:spPr/>
    </dgm:pt>
    <dgm:pt modelId="{45AFA79D-0F2B-49A8-9A24-6D6F4C0B58AD}" type="pres">
      <dgm:prSet presAssocID="{9E0EC0DF-AA3E-4F4B-9035-F3BC98593B39}" presName="rootConnector3" presStyleLbl="asst1" presStyleIdx="2" presStyleCnt="14"/>
      <dgm:spPr/>
    </dgm:pt>
    <dgm:pt modelId="{DF38E2B9-BF7D-457A-A52E-E18FE757D6D1}" type="pres">
      <dgm:prSet presAssocID="{9E0EC0DF-AA3E-4F4B-9035-F3BC98593B39}" presName="hierChild6" presStyleCnt="0"/>
      <dgm:spPr/>
    </dgm:pt>
    <dgm:pt modelId="{945911F8-0153-41BE-8D64-4BE576820341}" type="pres">
      <dgm:prSet presAssocID="{9E0EC0DF-AA3E-4F4B-9035-F3BC98593B39}" presName="hierChild7" presStyleCnt="0"/>
      <dgm:spPr/>
    </dgm:pt>
    <dgm:pt modelId="{C753F073-0087-42C4-82A0-83392C674064}" type="pres">
      <dgm:prSet presAssocID="{708037C1-4BE6-47BD-A00E-3D73FCB258B5}" presName="Name96" presStyleLbl="parChTrans1D4" presStyleIdx="1" presStyleCnt="8"/>
      <dgm:spPr/>
    </dgm:pt>
    <dgm:pt modelId="{C51E196F-BCE5-478D-BF52-D61BA064B129}" type="pres">
      <dgm:prSet presAssocID="{01B50E7C-D191-4022-8B87-4A444B343DD7}" presName="hierRoot3" presStyleCnt="0">
        <dgm:presLayoutVars>
          <dgm:hierBranch val="init"/>
        </dgm:presLayoutVars>
      </dgm:prSet>
      <dgm:spPr/>
    </dgm:pt>
    <dgm:pt modelId="{FE7F3ACE-9BE3-4384-9530-E4B040A5F8FD}" type="pres">
      <dgm:prSet presAssocID="{01B50E7C-D191-4022-8B87-4A444B343DD7}" presName="rootComposite3" presStyleCnt="0"/>
      <dgm:spPr/>
    </dgm:pt>
    <dgm:pt modelId="{BDEFB3E3-3C8D-410F-A900-695536D300A1}" type="pres">
      <dgm:prSet presAssocID="{01B50E7C-D191-4022-8B87-4A444B343DD7}" presName="rootText3" presStyleLbl="asst1" presStyleIdx="3" presStyleCnt="14">
        <dgm:presLayoutVars>
          <dgm:chPref val="3"/>
        </dgm:presLayoutVars>
      </dgm:prSet>
      <dgm:spPr/>
    </dgm:pt>
    <dgm:pt modelId="{F0346404-1BFB-4F6B-B592-DF8DA2AA1F35}" type="pres">
      <dgm:prSet presAssocID="{01B50E7C-D191-4022-8B87-4A444B343DD7}" presName="titleText3" presStyleLbl="fgAcc2" presStyleIdx="3" presStyleCnt="14">
        <dgm:presLayoutVars>
          <dgm:chMax val="0"/>
          <dgm:chPref val="0"/>
        </dgm:presLayoutVars>
      </dgm:prSet>
      <dgm:spPr/>
    </dgm:pt>
    <dgm:pt modelId="{D889A0CE-283B-4563-9C26-50E6C636CDC1}" type="pres">
      <dgm:prSet presAssocID="{01B50E7C-D191-4022-8B87-4A444B343DD7}" presName="rootConnector3" presStyleLbl="asst1" presStyleIdx="3" presStyleCnt="14"/>
      <dgm:spPr/>
    </dgm:pt>
    <dgm:pt modelId="{855B3F2E-742D-4B5C-A894-9B879C70562D}" type="pres">
      <dgm:prSet presAssocID="{01B50E7C-D191-4022-8B87-4A444B343DD7}" presName="hierChild6" presStyleCnt="0"/>
      <dgm:spPr/>
    </dgm:pt>
    <dgm:pt modelId="{8A05E3DD-D1FD-4583-A022-41F38D25D394}" type="pres">
      <dgm:prSet presAssocID="{01B50E7C-D191-4022-8B87-4A444B343DD7}" presName="hierChild7" presStyleCnt="0"/>
      <dgm:spPr/>
    </dgm:pt>
    <dgm:pt modelId="{27643DA6-7168-4B91-9F90-D36DBD636845}" type="pres">
      <dgm:prSet presAssocID="{93F0A078-1EFE-4FBD-9400-0CD569073B5C}" presName="Name96" presStyleLbl="parChTrans1D4" presStyleIdx="2" presStyleCnt="8"/>
      <dgm:spPr/>
    </dgm:pt>
    <dgm:pt modelId="{476DB8B1-5045-4B4D-9DB8-C175A0529B3D}" type="pres">
      <dgm:prSet presAssocID="{5870FE94-4F18-429C-AE18-E8014C408CC7}" presName="hierRoot3" presStyleCnt="0">
        <dgm:presLayoutVars>
          <dgm:hierBranch val="init"/>
        </dgm:presLayoutVars>
      </dgm:prSet>
      <dgm:spPr/>
    </dgm:pt>
    <dgm:pt modelId="{1F28C062-3454-4533-A0CC-76B31F0C9757}" type="pres">
      <dgm:prSet presAssocID="{5870FE94-4F18-429C-AE18-E8014C408CC7}" presName="rootComposite3" presStyleCnt="0"/>
      <dgm:spPr/>
    </dgm:pt>
    <dgm:pt modelId="{FB465CCE-B19E-4163-9877-2D619D741848}" type="pres">
      <dgm:prSet presAssocID="{5870FE94-4F18-429C-AE18-E8014C408CC7}" presName="rootText3" presStyleLbl="asst1" presStyleIdx="4" presStyleCnt="14">
        <dgm:presLayoutVars>
          <dgm:chPref val="3"/>
        </dgm:presLayoutVars>
      </dgm:prSet>
      <dgm:spPr/>
    </dgm:pt>
    <dgm:pt modelId="{8BCCB40F-071E-4171-83C8-F2FF68E6ED3C}" type="pres">
      <dgm:prSet presAssocID="{5870FE94-4F18-429C-AE18-E8014C408CC7}" presName="titleText3" presStyleLbl="fgAcc2" presStyleIdx="4" presStyleCnt="14">
        <dgm:presLayoutVars>
          <dgm:chMax val="0"/>
          <dgm:chPref val="0"/>
        </dgm:presLayoutVars>
      </dgm:prSet>
      <dgm:spPr/>
    </dgm:pt>
    <dgm:pt modelId="{1891F395-4721-4E2A-BE44-3D809858EF63}" type="pres">
      <dgm:prSet presAssocID="{5870FE94-4F18-429C-AE18-E8014C408CC7}" presName="rootConnector3" presStyleLbl="asst1" presStyleIdx="4" presStyleCnt="14"/>
      <dgm:spPr/>
    </dgm:pt>
    <dgm:pt modelId="{1FDE825B-366F-4512-9B91-0E487C4CECC5}" type="pres">
      <dgm:prSet presAssocID="{5870FE94-4F18-429C-AE18-E8014C408CC7}" presName="hierChild6" presStyleCnt="0"/>
      <dgm:spPr/>
    </dgm:pt>
    <dgm:pt modelId="{08DF7982-76B6-4BBA-8D7E-9ADCF534E60D}" type="pres">
      <dgm:prSet presAssocID="{5870FE94-4F18-429C-AE18-E8014C408CC7}" presName="hierChild7" presStyleCnt="0"/>
      <dgm:spPr/>
    </dgm:pt>
    <dgm:pt modelId="{E84CC567-2FE0-4346-A305-C5F2087C13F6}" type="pres">
      <dgm:prSet presAssocID="{AF6CEB35-F791-4812-B1C7-28DB24B292C7}" presName="Name96" presStyleLbl="parChTrans1D3" presStyleIdx="1" presStyleCnt="4"/>
      <dgm:spPr/>
    </dgm:pt>
    <dgm:pt modelId="{3AE7A938-3272-430F-957F-778F64333C4E}" type="pres">
      <dgm:prSet presAssocID="{2E59E36F-E8D4-4A1D-A333-84F8352ED65E}" presName="hierRoot3" presStyleCnt="0">
        <dgm:presLayoutVars>
          <dgm:hierBranch val="init"/>
        </dgm:presLayoutVars>
      </dgm:prSet>
      <dgm:spPr/>
    </dgm:pt>
    <dgm:pt modelId="{FF0D8D8B-843D-4705-AA2F-1DC8231A4E19}" type="pres">
      <dgm:prSet presAssocID="{2E59E36F-E8D4-4A1D-A333-84F8352ED65E}" presName="rootComposite3" presStyleCnt="0"/>
      <dgm:spPr/>
    </dgm:pt>
    <dgm:pt modelId="{18293E39-04C2-4E79-9E48-2917239E2C97}" type="pres">
      <dgm:prSet presAssocID="{2E59E36F-E8D4-4A1D-A333-84F8352ED65E}" presName="rootText3" presStyleLbl="asst1" presStyleIdx="5" presStyleCnt="14">
        <dgm:presLayoutVars>
          <dgm:chPref val="3"/>
        </dgm:presLayoutVars>
      </dgm:prSet>
      <dgm:spPr/>
    </dgm:pt>
    <dgm:pt modelId="{4F769001-7A2E-469D-B22F-A56FCDA5537C}" type="pres">
      <dgm:prSet presAssocID="{2E59E36F-E8D4-4A1D-A333-84F8352ED65E}" presName="titleText3" presStyleLbl="fgAcc2" presStyleIdx="5" presStyleCnt="14">
        <dgm:presLayoutVars>
          <dgm:chMax val="0"/>
          <dgm:chPref val="0"/>
        </dgm:presLayoutVars>
      </dgm:prSet>
      <dgm:spPr/>
    </dgm:pt>
    <dgm:pt modelId="{2CE2DC34-CE87-4764-8ED0-BE662ED04C0F}" type="pres">
      <dgm:prSet presAssocID="{2E59E36F-E8D4-4A1D-A333-84F8352ED65E}" presName="rootConnector3" presStyleLbl="asst1" presStyleIdx="5" presStyleCnt="14"/>
      <dgm:spPr/>
    </dgm:pt>
    <dgm:pt modelId="{3FCB9206-2E7B-4AD1-A90A-588B93B5EF95}" type="pres">
      <dgm:prSet presAssocID="{2E59E36F-E8D4-4A1D-A333-84F8352ED65E}" presName="hierChild6" presStyleCnt="0"/>
      <dgm:spPr/>
    </dgm:pt>
    <dgm:pt modelId="{4720DD3A-84E2-449E-A7F9-7942DD9ED858}" type="pres">
      <dgm:prSet presAssocID="{2E59E36F-E8D4-4A1D-A333-84F8352ED65E}" presName="hierChild7" presStyleCnt="0"/>
      <dgm:spPr/>
    </dgm:pt>
    <dgm:pt modelId="{E8A9CDC8-DCC4-4B37-BB1C-46C0CA543032}" type="pres">
      <dgm:prSet presAssocID="{E62FA325-2FC4-4F44-9754-49FC16E2751D}" presName="Name96" presStyleLbl="parChTrans1D4" presStyleIdx="3" presStyleCnt="8"/>
      <dgm:spPr/>
    </dgm:pt>
    <dgm:pt modelId="{45F1BCAA-A1C2-4BE1-BB3D-A8E0C59F0574}" type="pres">
      <dgm:prSet presAssocID="{13E976DD-0D37-430D-8444-5AEAE8840195}" presName="hierRoot3" presStyleCnt="0">
        <dgm:presLayoutVars>
          <dgm:hierBranch val="init"/>
        </dgm:presLayoutVars>
      </dgm:prSet>
      <dgm:spPr/>
    </dgm:pt>
    <dgm:pt modelId="{5C04F984-B9AE-4468-B1E9-7347F4FF6E58}" type="pres">
      <dgm:prSet presAssocID="{13E976DD-0D37-430D-8444-5AEAE8840195}" presName="rootComposite3" presStyleCnt="0"/>
      <dgm:spPr/>
    </dgm:pt>
    <dgm:pt modelId="{CB5F1C8E-3F17-496E-867D-ADFF0730A904}" type="pres">
      <dgm:prSet presAssocID="{13E976DD-0D37-430D-8444-5AEAE8840195}" presName="rootText3" presStyleLbl="asst1" presStyleIdx="6" presStyleCnt="14">
        <dgm:presLayoutVars>
          <dgm:chPref val="3"/>
        </dgm:presLayoutVars>
      </dgm:prSet>
      <dgm:spPr/>
    </dgm:pt>
    <dgm:pt modelId="{ED47B919-4B0D-416E-BD94-FE609DD62B84}" type="pres">
      <dgm:prSet presAssocID="{13E976DD-0D37-430D-8444-5AEAE8840195}" presName="titleText3" presStyleLbl="fgAcc2" presStyleIdx="6" presStyleCnt="14">
        <dgm:presLayoutVars>
          <dgm:chMax val="0"/>
          <dgm:chPref val="0"/>
        </dgm:presLayoutVars>
      </dgm:prSet>
      <dgm:spPr/>
    </dgm:pt>
    <dgm:pt modelId="{82E29FBA-DF17-48B7-9C88-123CAA5B0CB0}" type="pres">
      <dgm:prSet presAssocID="{13E976DD-0D37-430D-8444-5AEAE8840195}" presName="rootConnector3" presStyleLbl="asst1" presStyleIdx="6" presStyleCnt="14"/>
      <dgm:spPr/>
    </dgm:pt>
    <dgm:pt modelId="{455B2B31-8319-4EB1-AA1D-88166480A2FC}" type="pres">
      <dgm:prSet presAssocID="{13E976DD-0D37-430D-8444-5AEAE8840195}" presName="hierChild6" presStyleCnt="0"/>
      <dgm:spPr/>
    </dgm:pt>
    <dgm:pt modelId="{EC1582B9-CCE5-440F-B48F-5A17679D6C69}" type="pres">
      <dgm:prSet presAssocID="{13E976DD-0D37-430D-8444-5AEAE8840195}" presName="hierChild7" presStyleCnt="0"/>
      <dgm:spPr/>
    </dgm:pt>
    <dgm:pt modelId="{2C636F32-5BCE-4BF1-85C3-9981DFA5BAD9}" type="pres">
      <dgm:prSet presAssocID="{F093E566-E2F6-432B-B33C-7648FF1295F9}" presName="Name96" presStyleLbl="parChTrans1D2" presStyleIdx="1" presStyleCnt="2"/>
      <dgm:spPr/>
    </dgm:pt>
    <dgm:pt modelId="{0E4E8B6D-029B-47C1-AAF1-0BF335227BC0}" type="pres">
      <dgm:prSet presAssocID="{26C02A73-CCBF-4AAC-B411-EC92689F0A51}" presName="hierRoot3" presStyleCnt="0">
        <dgm:presLayoutVars>
          <dgm:hierBranch val="init"/>
        </dgm:presLayoutVars>
      </dgm:prSet>
      <dgm:spPr/>
    </dgm:pt>
    <dgm:pt modelId="{FFDCBC37-E4C9-4AAE-8A93-69869D10667E}" type="pres">
      <dgm:prSet presAssocID="{26C02A73-CCBF-4AAC-B411-EC92689F0A51}" presName="rootComposite3" presStyleCnt="0"/>
      <dgm:spPr/>
    </dgm:pt>
    <dgm:pt modelId="{273782D4-74BF-4C58-89F9-998D1776B255}" type="pres">
      <dgm:prSet presAssocID="{26C02A73-CCBF-4AAC-B411-EC92689F0A51}" presName="rootText3" presStyleLbl="asst1" presStyleIdx="7" presStyleCnt="14">
        <dgm:presLayoutVars>
          <dgm:chPref val="3"/>
        </dgm:presLayoutVars>
      </dgm:prSet>
      <dgm:spPr/>
    </dgm:pt>
    <dgm:pt modelId="{E3A29BCB-7129-4095-9A5B-3AC89062C84E}" type="pres">
      <dgm:prSet presAssocID="{26C02A73-CCBF-4AAC-B411-EC92689F0A51}" presName="titleText3" presStyleLbl="fgAcc2" presStyleIdx="7" presStyleCnt="14">
        <dgm:presLayoutVars>
          <dgm:chMax val="0"/>
          <dgm:chPref val="0"/>
        </dgm:presLayoutVars>
      </dgm:prSet>
      <dgm:spPr/>
    </dgm:pt>
    <dgm:pt modelId="{19F34CF3-F9F2-4685-A1E8-516A35F45216}" type="pres">
      <dgm:prSet presAssocID="{26C02A73-CCBF-4AAC-B411-EC92689F0A51}" presName="rootConnector3" presStyleLbl="asst1" presStyleIdx="7" presStyleCnt="14"/>
      <dgm:spPr/>
    </dgm:pt>
    <dgm:pt modelId="{F04F630B-739C-404C-AACD-546B6C970574}" type="pres">
      <dgm:prSet presAssocID="{26C02A73-CCBF-4AAC-B411-EC92689F0A51}" presName="hierChild6" presStyleCnt="0"/>
      <dgm:spPr/>
    </dgm:pt>
    <dgm:pt modelId="{BAAAB870-800E-47A3-BDC9-6F26C487009D}" type="pres">
      <dgm:prSet presAssocID="{26C02A73-CCBF-4AAC-B411-EC92689F0A51}" presName="hierChild7" presStyleCnt="0"/>
      <dgm:spPr/>
    </dgm:pt>
    <dgm:pt modelId="{ADFA9B7F-824A-4920-8CE6-A1292B6FAB14}" type="pres">
      <dgm:prSet presAssocID="{2280F7E6-E60F-4637-BF4A-70E10205FAEB}" presName="Name96" presStyleLbl="parChTrans1D3" presStyleIdx="2" presStyleCnt="4"/>
      <dgm:spPr/>
    </dgm:pt>
    <dgm:pt modelId="{3FD7B06F-07CE-4B49-923F-63F1208511C1}" type="pres">
      <dgm:prSet presAssocID="{4B04F29F-222B-45F1-91EA-713FDBE8261B}" presName="hierRoot3" presStyleCnt="0">
        <dgm:presLayoutVars>
          <dgm:hierBranch val="init"/>
        </dgm:presLayoutVars>
      </dgm:prSet>
      <dgm:spPr/>
    </dgm:pt>
    <dgm:pt modelId="{3DBE5CE2-88BC-4DE9-8034-E38DB105DAA6}" type="pres">
      <dgm:prSet presAssocID="{4B04F29F-222B-45F1-91EA-713FDBE8261B}" presName="rootComposite3" presStyleCnt="0"/>
      <dgm:spPr/>
    </dgm:pt>
    <dgm:pt modelId="{9ED94621-84D4-46E0-821A-76098D70923E}" type="pres">
      <dgm:prSet presAssocID="{4B04F29F-222B-45F1-91EA-713FDBE8261B}" presName="rootText3" presStyleLbl="asst1" presStyleIdx="8" presStyleCnt="14">
        <dgm:presLayoutVars>
          <dgm:chPref val="3"/>
        </dgm:presLayoutVars>
      </dgm:prSet>
      <dgm:spPr/>
    </dgm:pt>
    <dgm:pt modelId="{E2034C9D-C228-4CAF-99D9-0D8CE3FA4784}" type="pres">
      <dgm:prSet presAssocID="{4B04F29F-222B-45F1-91EA-713FDBE8261B}" presName="titleText3" presStyleLbl="fgAcc2" presStyleIdx="8" presStyleCnt="14">
        <dgm:presLayoutVars>
          <dgm:chMax val="0"/>
          <dgm:chPref val="0"/>
        </dgm:presLayoutVars>
      </dgm:prSet>
      <dgm:spPr/>
    </dgm:pt>
    <dgm:pt modelId="{8955311B-E073-4A47-B970-2F31405ED3E8}" type="pres">
      <dgm:prSet presAssocID="{4B04F29F-222B-45F1-91EA-713FDBE8261B}" presName="rootConnector3" presStyleLbl="asst1" presStyleIdx="8" presStyleCnt="14"/>
      <dgm:spPr/>
    </dgm:pt>
    <dgm:pt modelId="{7648C74C-86B1-4FD0-8AD5-EEA47C4BCA36}" type="pres">
      <dgm:prSet presAssocID="{4B04F29F-222B-45F1-91EA-713FDBE8261B}" presName="hierChild6" presStyleCnt="0"/>
      <dgm:spPr/>
    </dgm:pt>
    <dgm:pt modelId="{28FD4CE5-6BC3-4AC3-94AA-B9C99F7232E0}" type="pres">
      <dgm:prSet presAssocID="{4B04F29F-222B-45F1-91EA-713FDBE8261B}" presName="hierChild7" presStyleCnt="0"/>
      <dgm:spPr/>
    </dgm:pt>
    <dgm:pt modelId="{F41ADB40-C6D2-43D1-B9C1-661D5BCCF156}" type="pres">
      <dgm:prSet presAssocID="{744E7CB7-F326-42D3-B77E-477187D490B1}" presName="Name96" presStyleLbl="parChTrans1D4" presStyleIdx="4" presStyleCnt="8"/>
      <dgm:spPr/>
    </dgm:pt>
    <dgm:pt modelId="{B6813F86-3BBA-498E-AC2C-D6A0435401BA}" type="pres">
      <dgm:prSet presAssocID="{0E8AED54-B0F7-4D74-9E4E-F84EF8659DEF}" presName="hierRoot3" presStyleCnt="0">
        <dgm:presLayoutVars>
          <dgm:hierBranch val="init"/>
        </dgm:presLayoutVars>
      </dgm:prSet>
      <dgm:spPr/>
    </dgm:pt>
    <dgm:pt modelId="{82FF51D7-37CA-4B64-A5F4-D5CFA71E3ECE}" type="pres">
      <dgm:prSet presAssocID="{0E8AED54-B0F7-4D74-9E4E-F84EF8659DEF}" presName="rootComposite3" presStyleCnt="0"/>
      <dgm:spPr/>
    </dgm:pt>
    <dgm:pt modelId="{D3A3368E-0692-4C7F-B3BC-6B2F9E16304E}" type="pres">
      <dgm:prSet presAssocID="{0E8AED54-B0F7-4D74-9E4E-F84EF8659DEF}" presName="rootText3" presStyleLbl="asst1" presStyleIdx="9" presStyleCnt="14" custLinFactNeighborX="-1211" custLinFactNeighborY="932">
        <dgm:presLayoutVars>
          <dgm:chPref val="3"/>
        </dgm:presLayoutVars>
      </dgm:prSet>
      <dgm:spPr/>
    </dgm:pt>
    <dgm:pt modelId="{6FC53F62-BB1C-403C-823F-E40B2A815E06}" type="pres">
      <dgm:prSet presAssocID="{0E8AED54-B0F7-4D74-9E4E-F84EF8659DEF}" presName="titleText3" presStyleLbl="fgAcc2" presStyleIdx="9" presStyleCnt="14">
        <dgm:presLayoutVars>
          <dgm:chMax val="0"/>
          <dgm:chPref val="0"/>
        </dgm:presLayoutVars>
      </dgm:prSet>
      <dgm:spPr/>
    </dgm:pt>
    <dgm:pt modelId="{2C4BB419-E08D-4160-BC6C-8EA00EF9DC7A}" type="pres">
      <dgm:prSet presAssocID="{0E8AED54-B0F7-4D74-9E4E-F84EF8659DEF}" presName="rootConnector3" presStyleLbl="asst1" presStyleIdx="9" presStyleCnt="14"/>
      <dgm:spPr/>
    </dgm:pt>
    <dgm:pt modelId="{EC8C16B5-BCF4-4DC4-8649-76FC7619B316}" type="pres">
      <dgm:prSet presAssocID="{0E8AED54-B0F7-4D74-9E4E-F84EF8659DEF}" presName="hierChild6" presStyleCnt="0"/>
      <dgm:spPr/>
    </dgm:pt>
    <dgm:pt modelId="{F6F87FDA-1281-4A46-A6F4-FC63B4B99E77}" type="pres">
      <dgm:prSet presAssocID="{0E8AED54-B0F7-4D74-9E4E-F84EF8659DEF}" presName="hierChild7" presStyleCnt="0"/>
      <dgm:spPr/>
    </dgm:pt>
    <dgm:pt modelId="{EE1D1B70-0E88-46C8-9E37-6BB9F6EC31AE}" type="pres">
      <dgm:prSet presAssocID="{A62A092B-9D33-4980-B53A-B2F1075DA297}" presName="Name96" presStyleLbl="parChTrans1D4" presStyleIdx="5" presStyleCnt="8"/>
      <dgm:spPr/>
    </dgm:pt>
    <dgm:pt modelId="{E5577279-0B9E-45F1-8E0B-7A595F71B3C2}" type="pres">
      <dgm:prSet presAssocID="{B9829F54-4073-4265-82CE-A0729579E515}" presName="hierRoot3" presStyleCnt="0">
        <dgm:presLayoutVars>
          <dgm:hierBranch val="init"/>
        </dgm:presLayoutVars>
      </dgm:prSet>
      <dgm:spPr/>
    </dgm:pt>
    <dgm:pt modelId="{5D97AE47-6F0F-44C7-A4C5-C008F010F025}" type="pres">
      <dgm:prSet presAssocID="{B9829F54-4073-4265-82CE-A0729579E515}" presName="rootComposite3" presStyleCnt="0"/>
      <dgm:spPr/>
    </dgm:pt>
    <dgm:pt modelId="{C266E2DE-1B1E-4574-A13E-76DECF6974D6}" type="pres">
      <dgm:prSet presAssocID="{B9829F54-4073-4265-82CE-A0729579E515}" presName="rootText3" presStyleLbl="asst1" presStyleIdx="10" presStyleCnt="14">
        <dgm:presLayoutVars>
          <dgm:chPref val="3"/>
        </dgm:presLayoutVars>
      </dgm:prSet>
      <dgm:spPr/>
    </dgm:pt>
    <dgm:pt modelId="{754E9FD0-FD5B-4820-A342-59683DD9E10E}" type="pres">
      <dgm:prSet presAssocID="{B9829F54-4073-4265-82CE-A0729579E515}" presName="titleText3" presStyleLbl="fgAcc2" presStyleIdx="10" presStyleCnt="14">
        <dgm:presLayoutVars>
          <dgm:chMax val="0"/>
          <dgm:chPref val="0"/>
        </dgm:presLayoutVars>
      </dgm:prSet>
      <dgm:spPr/>
    </dgm:pt>
    <dgm:pt modelId="{EE87528F-B1F5-45F7-8A4B-A75F84CC72CB}" type="pres">
      <dgm:prSet presAssocID="{B9829F54-4073-4265-82CE-A0729579E515}" presName="rootConnector3" presStyleLbl="asst1" presStyleIdx="10" presStyleCnt="14"/>
      <dgm:spPr/>
    </dgm:pt>
    <dgm:pt modelId="{6D68132F-8ED7-44F0-91B7-B2AA24AE92D4}" type="pres">
      <dgm:prSet presAssocID="{B9829F54-4073-4265-82CE-A0729579E515}" presName="hierChild6" presStyleCnt="0"/>
      <dgm:spPr/>
    </dgm:pt>
    <dgm:pt modelId="{9344F499-6184-402B-805E-FC5CA047CF4B}" type="pres">
      <dgm:prSet presAssocID="{B9829F54-4073-4265-82CE-A0729579E515}" presName="hierChild7" presStyleCnt="0"/>
      <dgm:spPr/>
    </dgm:pt>
    <dgm:pt modelId="{58D4250D-B3A5-4B61-A0B1-3D479CD4BE2E}" type="pres">
      <dgm:prSet presAssocID="{FD095718-D270-41B3-9683-D04684071D72}" presName="Name96" presStyleLbl="parChTrans1D4" presStyleIdx="6" presStyleCnt="8"/>
      <dgm:spPr/>
    </dgm:pt>
    <dgm:pt modelId="{852BCCB2-40E3-45B5-9A50-56014F4CA317}" type="pres">
      <dgm:prSet presAssocID="{0C1FFA81-B404-4FC7-ABF4-2E805CD7EE40}" presName="hierRoot3" presStyleCnt="0">
        <dgm:presLayoutVars>
          <dgm:hierBranch val="init"/>
        </dgm:presLayoutVars>
      </dgm:prSet>
      <dgm:spPr/>
    </dgm:pt>
    <dgm:pt modelId="{EAAA18ED-56D4-4984-A9DC-74810392BAB6}" type="pres">
      <dgm:prSet presAssocID="{0C1FFA81-B404-4FC7-ABF4-2E805CD7EE40}" presName="rootComposite3" presStyleCnt="0"/>
      <dgm:spPr/>
    </dgm:pt>
    <dgm:pt modelId="{5228B677-5A32-42E9-8497-37B4D623721B}" type="pres">
      <dgm:prSet presAssocID="{0C1FFA81-B404-4FC7-ABF4-2E805CD7EE40}" presName="rootText3" presStyleLbl="asst1" presStyleIdx="11" presStyleCnt="14">
        <dgm:presLayoutVars>
          <dgm:chPref val="3"/>
        </dgm:presLayoutVars>
      </dgm:prSet>
      <dgm:spPr/>
    </dgm:pt>
    <dgm:pt modelId="{FD544736-CC7A-465D-BBD2-1F07913CC3CA}" type="pres">
      <dgm:prSet presAssocID="{0C1FFA81-B404-4FC7-ABF4-2E805CD7EE40}" presName="titleText3" presStyleLbl="fgAcc2" presStyleIdx="11" presStyleCnt="14">
        <dgm:presLayoutVars>
          <dgm:chMax val="0"/>
          <dgm:chPref val="0"/>
        </dgm:presLayoutVars>
      </dgm:prSet>
      <dgm:spPr/>
    </dgm:pt>
    <dgm:pt modelId="{F3FD16C6-0180-4FD7-BFA7-63F26850ABF7}" type="pres">
      <dgm:prSet presAssocID="{0C1FFA81-B404-4FC7-ABF4-2E805CD7EE40}" presName="rootConnector3" presStyleLbl="asst1" presStyleIdx="11" presStyleCnt="14"/>
      <dgm:spPr/>
    </dgm:pt>
    <dgm:pt modelId="{394444FA-9A9B-4CC1-A4E5-841B14C2B3C9}" type="pres">
      <dgm:prSet presAssocID="{0C1FFA81-B404-4FC7-ABF4-2E805CD7EE40}" presName="hierChild6" presStyleCnt="0"/>
      <dgm:spPr/>
    </dgm:pt>
    <dgm:pt modelId="{2592FC2B-9E12-4C2B-9514-D56103A6E319}" type="pres">
      <dgm:prSet presAssocID="{0C1FFA81-B404-4FC7-ABF4-2E805CD7EE40}" presName="hierChild7" presStyleCnt="0"/>
      <dgm:spPr/>
    </dgm:pt>
    <dgm:pt modelId="{BFE8B072-D8EA-4427-8F59-C30250ADB9CD}" type="pres">
      <dgm:prSet presAssocID="{666A068B-4B16-4133-955D-A88B56ABD3AA}" presName="Name96" presStyleLbl="parChTrans1D3" presStyleIdx="3" presStyleCnt="4"/>
      <dgm:spPr/>
    </dgm:pt>
    <dgm:pt modelId="{69DE75FD-B9B5-4E53-B5CE-8A1186D488EA}" type="pres">
      <dgm:prSet presAssocID="{947FFD8F-49A3-4172-A4F1-0ACDEB482357}" presName="hierRoot3" presStyleCnt="0">
        <dgm:presLayoutVars>
          <dgm:hierBranch val="init"/>
        </dgm:presLayoutVars>
      </dgm:prSet>
      <dgm:spPr/>
    </dgm:pt>
    <dgm:pt modelId="{BC8540E9-3AC9-48F4-B729-1DB3F416A70A}" type="pres">
      <dgm:prSet presAssocID="{947FFD8F-49A3-4172-A4F1-0ACDEB482357}" presName="rootComposite3" presStyleCnt="0"/>
      <dgm:spPr/>
    </dgm:pt>
    <dgm:pt modelId="{A3338237-B50E-471B-96B0-CE53AECA992F}" type="pres">
      <dgm:prSet presAssocID="{947FFD8F-49A3-4172-A4F1-0ACDEB482357}" presName="rootText3" presStyleLbl="asst1" presStyleIdx="12" presStyleCnt="14">
        <dgm:presLayoutVars>
          <dgm:chPref val="3"/>
        </dgm:presLayoutVars>
      </dgm:prSet>
      <dgm:spPr/>
    </dgm:pt>
    <dgm:pt modelId="{4A93B7C1-9E1C-4FF9-8626-611BB8D61631}" type="pres">
      <dgm:prSet presAssocID="{947FFD8F-49A3-4172-A4F1-0ACDEB482357}" presName="titleText3" presStyleLbl="fgAcc2" presStyleIdx="12" presStyleCnt="14">
        <dgm:presLayoutVars>
          <dgm:chMax val="0"/>
          <dgm:chPref val="0"/>
        </dgm:presLayoutVars>
      </dgm:prSet>
      <dgm:spPr/>
    </dgm:pt>
    <dgm:pt modelId="{3FBA4BFD-871A-4BE4-ACBA-89852DF2BD22}" type="pres">
      <dgm:prSet presAssocID="{947FFD8F-49A3-4172-A4F1-0ACDEB482357}" presName="rootConnector3" presStyleLbl="asst1" presStyleIdx="12" presStyleCnt="14"/>
      <dgm:spPr/>
    </dgm:pt>
    <dgm:pt modelId="{205B409C-C124-47B7-A840-E6A1C478F889}" type="pres">
      <dgm:prSet presAssocID="{947FFD8F-49A3-4172-A4F1-0ACDEB482357}" presName="hierChild6" presStyleCnt="0"/>
      <dgm:spPr/>
    </dgm:pt>
    <dgm:pt modelId="{3B92ADE7-14D0-463B-830D-05A80D9B67D8}" type="pres">
      <dgm:prSet presAssocID="{947FFD8F-49A3-4172-A4F1-0ACDEB482357}" presName="hierChild7" presStyleCnt="0"/>
      <dgm:spPr/>
    </dgm:pt>
    <dgm:pt modelId="{27270740-A1A4-488F-880E-F0F304C942DF}" type="pres">
      <dgm:prSet presAssocID="{9BEA9A04-DC91-478D-AF19-B64EF04E9FEC}" presName="Name96" presStyleLbl="parChTrans1D4" presStyleIdx="7" presStyleCnt="8"/>
      <dgm:spPr/>
    </dgm:pt>
    <dgm:pt modelId="{FBAE641A-066D-40E4-934C-053440D7993C}" type="pres">
      <dgm:prSet presAssocID="{48FE0CF8-DDDE-4825-BE1C-B95C1B567860}" presName="hierRoot3" presStyleCnt="0">
        <dgm:presLayoutVars>
          <dgm:hierBranch val="init"/>
        </dgm:presLayoutVars>
      </dgm:prSet>
      <dgm:spPr/>
    </dgm:pt>
    <dgm:pt modelId="{195622F3-1CCD-49EB-9385-4808DCF49930}" type="pres">
      <dgm:prSet presAssocID="{48FE0CF8-DDDE-4825-BE1C-B95C1B567860}" presName="rootComposite3" presStyleCnt="0"/>
      <dgm:spPr/>
    </dgm:pt>
    <dgm:pt modelId="{058E2389-76C7-47B6-904C-DB59DD8E0C53}" type="pres">
      <dgm:prSet presAssocID="{48FE0CF8-DDDE-4825-BE1C-B95C1B567860}" presName="rootText3" presStyleLbl="asst1" presStyleIdx="13" presStyleCnt="14">
        <dgm:presLayoutVars>
          <dgm:chPref val="3"/>
        </dgm:presLayoutVars>
      </dgm:prSet>
      <dgm:spPr/>
    </dgm:pt>
    <dgm:pt modelId="{83833244-BF24-4F55-BFE7-89CCEAE9258F}" type="pres">
      <dgm:prSet presAssocID="{48FE0CF8-DDDE-4825-BE1C-B95C1B567860}" presName="titleText3" presStyleLbl="fgAcc2" presStyleIdx="13" presStyleCnt="14">
        <dgm:presLayoutVars>
          <dgm:chMax val="0"/>
          <dgm:chPref val="0"/>
        </dgm:presLayoutVars>
      </dgm:prSet>
      <dgm:spPr/>
    </dgm:pt>
    <dgm:pt modelId="{7D74D42B-929F-43E7-B7A2-83252CFB1AA3}" type="pres">
      <dgm:prSet presAssocID="{48FE0CF8-DDDE-4825-BE1C-B95C1B567860}" presName="rootConnector3" presStyleLbl="asst1" presStyleIdx="13" presStyleCnt="14"/>
      <dgm:spPr/>
    </dgm:pt>
    <dgm:pt modelId="{39FED6F6-B46F-48C7-B6D8-53631AD6BE42}" type="pres">
      <dgm:prSet presAssocID="{48FE0CF8-DDDE-4825-BE1C-B95C1B567860}" presName="hierChild6" presStyleCnt="0"/>
      <dgm:spPr/>
    </dgm:pt>
    <dgm:pt modelId="{FEC8CF27-9CF7-4EC5-9503-5D8B2AF70041}" type="pres">
      <dgm:prSet presAssocID="{48FE0CF8-DDDE-4825-BE1C-B95C1B567860}" presName="hierChild7" presStyleCnt="0"/>
      <dgm:spPr/>
    </dgm:pt>
  </dgm:ptLst>
  <dgm:cxnLst>
    <dgm:cxn modelId="{A99AB500-B4FB-F54A-916F-D93F7B5BB699}" type="presOf" srcId="{B9829F54-4073-4265-82CE-A0729579E515}" destId="{EE87528F-B1F5-45F7-8A4B-A75F84CC72CB}" srcOrd="1" destOrd="0" presId="urn:microsoft.com/office/officeart/2008/layout/NameandTitleOrganizationalChart"/>
    <dgm:cxn modelId="{A0BA4E07-55BE-4B45-8037-06962DFBDF94}" type="presOf" srcId="{01B50E7C-D191-4022-8B87-4A444B343DD7}" destId="{D889A0CE-283B-4563-9C26-50E6C636CDC1}" srcOrd="1" destOrd="0" presId="urn:microsoft.com/office/officeart/2008/layout/NameandTitleOrganizationalChart"/>
    <dgm:cxn modelId="{4F4B5E09-394B-144D-8B81-B8A33B921281}" type="presOf" srcId="{13E976DD-0D37-430D-8444-5AEAE8840195}" destId="{82E29FBA-DF17-48B7-9C88-123CAA5B0CB0}" srcOrd="1" destOrd="0" presId="urn:microsoft.com/office/officeart/2008/layout/NameandTitleOrganizationalChart"/>
    <dgm:cxn modelId="{AE9A070B-FBDA-364E-A105-5A460A972D71}" type="presOf" srcId="{0C1FFA81-B404-4FC7-ABF4-2E805CD7EE40}" destId="{5228B677-5A32-42E9-8497-37B4D623721B}" srcOrd="0" destOrd="0" presId="urn:microsoft.com/office/officeart/2008/layout/NameandTitleOrganizationalChart"/>
    <dgm:cxn modelId="{9CF80B0B-7501-8143-9796-9A59B95C11DD}" type="presOf" srcId="{01B50E7C-D191-4022-8B87-4A444B343DD7}" destId="{BDEFB3E3-3C8D-410F-A900-695536D300A1}" srcOrd="0" destOrd="0" presId="urn:microsoft.com/office/officeart/2008/layout/NameandTitleOrganizationalChart"/>
    <dgm:cxn modelId="{705B7B16-B4D8-7040-960A-AD48AF1C8F33}" type="presOf" srcId="{5870FE94-4F18-429C-AE18-E8014C408CC7}" destId="{1891F395-4721-4E2A-BE44-3D809858EF63}" srcOrd="1" destOrd="0" presId="urn:microsoft.com/office/officeart/2008/layout/NameandTitleOrganizationalChart"/>
    <dgm:cxn modelId="{8C3EE616-1C1A-664C-9563-1B060424B710}" type="presOf" srcId="{FD095718-D270-41B3-9683-D04684071D72}" destId="{58D4250D-B3A5-4B61-A0B1-3D479CD4BE2E}" srcOrd="0" destOrd="0" presId="urn:microsoft.com/office/officeart/2008/layout/NameandTitleOrganizationalChart"/>
    <dgm:cxn modelId="{58049119-C308-4BCF-9667-B2EFFE374D1E}" srcId="{0DF32866-3A4A-485A-8341-112BBCF3EEA6}" destId="{9E0EC0DF-AA3E-4F4B-9035-F3BC98593B39}" srcOrd="0" destOrd="0" parTransId="{021D258F-8DF2-4122-A26F-95D6BBA5447D}" sibTransId="{D4FC96F0-81DE-4B48-B83E-4B1A57D82350}"/>
    <dgm:cxn modelId="{2D75FB1E-81F5-704A-AA6A-F9DBB4B0DB03}" type="presOf" srcId="{EB634996-BA73-4105-B82F-22CE7C0D7DA8}" destId="{E3A29BCB-7129-4095-9A5B-3AC89062C84E}" srcOrd="0" destOrd="0" presId="urn:microsoft.com/office/officeart/2008/layout/NameandTitleOrganizationalChart"/>
    <dgm:cxn modelId="{03241220-3D4D-5940-AE72-3E3C07B0A328}" type="presOf" srcId="{708037C1-4BE6-47BD-A00E-3D73FCB258B5}" destId="{C753F073-0087-42C4-82A0-83392C674064}" srcOrd="0" destOrd="0" presId="urn:microsoft.com/office/officeart/2008/layout/NameandTitleOrganizationalChart"/>
    <dgm:cxn modelId="{157E4521-B565-4142-8506-FF2371491AE1}" type="presOf" srcId="{666A068B-4B16-4133-955D-A88B56ABD3AA}" destId="{BFE8B072-D8EA-4427-8F59-C30250ADB9CD}" srcOrd="0" destOrd="0" presId="urn:microsoft.com/office/officeart/2008/layout/NameandTitleOrganizationalChart"/>
    <dgm:cxn modelId="{07995024-F1D8-B24D-BAE2-088CFDB6CDE3}" type="presOf" srcId="{16A4A3AC-6A58-4FC4-B4A6-61E749F1F85E}" destId="{FD544736-CC7A-465D-BBD2-1F07913CC3CA}" srcOrd="0" destOrd="0" presId="urn:microsoft.com/office/officeart/2008/layout/NameandTitleOrganizationalChart"/>
    <dgm:cxn modelId="{F6380025-C5BF-4F0E-98F5-38AE7D2EA1AE}" srcId="{01B50E7C-D191-4022-8B87-4A444B343DD7}" destId="{5870FE94-4F18-429C-AE18-E8014C408CC7}" srcOrd="0" destOrd="0" parTransId="{93F0A078-1EFE-4FBD-9400-0CD569073B5C}" sibTransId="{0C6E7F87-C8DE-405D-8422-6E515B116D41}"/>
    <dgm:cxn modelId="{B58E2825-5E32-854B-BC1A-96FE05294EE3}" type="presOf" srcId="{B9829F54-4073-4265-82CE-A0729579E515}" destId="{C266E2DE-1B1E-4574-A13E-76DECF6974D6}" srcOrd="0" destOrd="0" presId="urn:microsoft.com/office/officeart/2008/layout/NameandTitleOrganizationalChart"/>
    <dgm:cxn modelId="{E722C925-A0DB-5F40-AC9C-61B18D52A686}" type="presOf" srcId="{9E0EC0DF-AA3E-4F4B-9035-F3BC98593B39}" destId="{E5509DB3-E9EC-4CD5-A1EA-ADFA010EC5B6}" srcOrd="0" destOrd="0" presId="urn:microsoft.com/office/officeart/2008/layout/NameandTitleOrganizationalChart"/>
    <dgm:cxn modelId="{4B7CA22A-88EE-4540-B231-D4D8C990F2DF}" type="presOf" srcId="{947FFD8F-49A3-4172-A4F1-0ACDEB482357}" destId="{3FBA4BFD-871A-4BE4-ACBA-89852DF2BD22}" srcOrd="1" destOrd="0" presId="urn:microsoft.com/office/officeart/2008/layout/NameandTitleOrganizationalChart"/>
    <dgm:cxn modelId="{9CB4162C-F10F-A64A-9634-6C06561BCABF}" type="presOf" srcId="{14396DA5-9440-4EF2-9FCC-DD0E207E5AD2}" destId="{FBB5F234-AF05-4FA5-808B-8CE9BC874E03}" srcOrd="1" destOrd="0" presId="urn:microsoft.com/office/officeart/2008/layout/NameandTitleOrganizationalChart"/>
    <dgm:cxn modelId="{F0C7D62D-C4B8-8C4F-A527-391EB320DC4A}" type="presOf" srcId="{0C6E7F87-C8DE-405D-8422-6E515B116D41}" destId="{8BCCB40F-071E-4171-83C8-F2FF68E6ED3C}" srcOrd="0" destOrd="0" presId="urn:microsoft.com/office/officeart/2008/layout/NameandTitleOrganizationalChart"/>
    <dgm:cxn modelId="{6C55FC2D-8651-3748-B8B9-7EA04DE2CC60}" type="presOf" srcId="{D4FC96F0-81DE-4B48-B83E-4B1A57D82350}" destId="{CD079359-2E41-4D49-8A18-C2E861E6247C}" srcOrd="0" destOrd="0" presId="urn:microsoft.com/office/officeart/2008/layout/NameandTitleOrganizationalChart"/>
    <dgm:cxn modelId="{5BE96031-FE2F-D54F-8E97-4E71F2D0A2B5}" type="presOf" srcId="{2E59E36F-E8D4-4A1D-A333-84F8352ED65E}" destId="{2CE2DC34-CE87-4764-8ED0-BE662ED04C0F}" srcOrd="1" destOrd="0" presId="urn:microsoft.com/office/officeart/2008/layout/NameandTitleOrganizationalChart"/>
    <dgm:cxn modelId="{A96A8938-6AD2-544A-93FC-123E7E9D48F6}" type="presOf" srcId="{2A4A5913-E4BC-43FC-9ECD-31280996EE90}" destId="{5A9B03DE-0831-4390-ACA1-D32BFACD71ED}" srcOrd="0" destOrd="0" presId="urn:microsoft.com/office/officeart/2008/layout/NameandTitleOrganizationalChart"/>
    <dgm:cxn modelId="{F194B83C-F73A-9D4A-A786-CC2AD96C9439}" type="presOf" srcId="{360EDD24-3C61-4E5A-840A-00F919E4FBA3}" destId="{9A5783E7-F985-476D-BF4B-E22EE3126753}" srcOrd="1" destOrd="0" presId="urn:microsoft.com/office/officeart/2008/layout/NameandTitleOrganizationalChart"/>
    <dgm:cxn modelId="{7C42153E-B357-3E46-B79C-143242FEB0BB}" type="presOf" srcId="{4B04F29F-222B-45F1-91EA-713FDBE8261B}" destId="{8955311B-E073-4A47-B970-2F31405ED3E8}" srcOrd="1" destOrd="0" presId="urn:microsoft.com/office/officeart/2008/layout/NameandTitleOrganizationalChart"/>
    <dgm:cxn modelId="{2ED82940-AE19-6840-9B85-BB54747B5189}" type="presOf" srcId="{F1BF42A5-2DD1-4F7B-BE01-0AA391CEEBFF}" destId="{6FC53F62-BB1C-403C-823F-E40B2A815E06}" srcOrd="0" destOrd="0" presId="urn:microsoft.com/office/officeart/2008/layout/NameandTitleOrganizationalChart"/>
    <dgm:cxn modelId="{ABB72443-C912-F142-AB7D-BB8B9457114C}" type="presOf" srcId="{48FE0CF8-DDDE-4825-BE1C-B95C1B567860}" destId="{058E2389-76C7-47B6-904C-DB59DD8E0C53}" srcOrd="0" destOrd="0" presId="urn:microsoft.com/office/officeart/2008/layout/NameandTitleOrganizationalChart"/>
    <dgm:cxn modelId="{A0EA4947-18F8-6849-A266-4E2393FD9285}" type="presOf" srcId="{48FE0CF8-DDDE-4825-BE1C-B95C1B567860}" destId="{7D74D42B-929F-43E7-B7A2-83252CFB1AA3}" srcOrd="1" destOrd="0" presId="urn:microsoft.com/office/officeart/2008/layout/NameandTitleOrganizationalChart"/>
    <dgm:cxn modelId="{1F27D04C-1CFA-594F-9CDF-A0F1C1E37F6B}" type="presOf" srcId="{0DF32866-3A4A-485A-8341-112BBCF3EEA6}" destId="{B76268EB-1678-48B8-9D9E-75759A4CE0C5}" srcOrd="1" destOrd="0" presId="urn:microsoft.com/office/officeart/2008/layout/NameandTitleOrganizationalChart"/>
    <dgm:cxn modelId="{D551784E-9AE9-9C4F-846E-589EB755A4DE}" type="presOf" srcId="{360EDD24-3C61-4E5A-840A-00F919E4FBA3}" destId="{004E14AC-1920-41E1-91BB-D0CFD4B440AB}" srcOrd="0" destOrd="0" presId="urn:microsoft.com/office/officeart/2008/layout/NameandTitleOrganizationalChart"/>
    <dgm:cxn modelId="{EB4FEA5B-F99E-6940-AFC1-F98637DB5839}" type="presOf" srcId="{26C02A73-CCBF-4AAC-B411-EC92689F0A51}" destId="{273782D4-74BF-4C58-89F9-998D1776B255}" srcOrd="0" destOrd="0" presId="urn:microsoft.com/office/officeart/2008/layout/NameandTitleOrganizationalChart"/>
    <dgm:cxn modelId="{6585195D-E97D-4F6B-8ACC-4D2E15468B0B}" srcId="{26C02A73-CCBF-4AAC-B411-EC92689F0A51}" destId="{947FFD8F-49A3-4172-A4F1-0ACDEB482357}" srcOrd="1" destOrd="0" parTransId="{666A068B-4B16-4133-955D-A88B56ABD3AA}" sibTransId="{2050D07E-4EFB-48D5-BAC1-59D9C920D460}"/>
    <dgm:cxn modelId="{DE619A5F-A680-43AE-9194-4A0854AFEA85}" srcId="{0A2EA2C2-ACEA-4358-B1B5-10DD7260BAEF}" destId="{360EDD24-3C61-4E5A-840A-00F919E4FBA3}" srcOrd="0" destOrd="0" parTransId="{120012CA-B5BE-4F15-A66D-F3DC8B66C124}" sibTransId="{C006C54C-99F0-40BB-8839-102FCCB750D6}"/>
    <dgm:cxn modelId="{C5010E63-1D27-6C4B-AECC-123D44292452}" type="presOf" srcId="{13E976DD-0D37-430D-8444-5AEAE8840195}" destId="{CB5F1C8E-3F17-496E-867D-ADFF0730A904}" srcOrd="0" destOrd="0" presId="urn:microsoft.com/office/officeart/2008/layout/NameandTitleOrganizationalChart"/>
    <dgm:cxn modelId="{9CDB4E6B-EB0F-8B41-A4CB-F58AD25B444C}" type="presOf" srcId="{5870FE94-4F18-429C-AE18-E8014C408CC7}" destId="{FB465CCE-B19E-4163-9877-2D619D741848}" srcOrd="0" destOrd="0" presId="urn:microsoft.com/office/officeart/2008/layout/NameandTitleOrganizationalChart"/>
    <dgm:cxn modelId="{A30B3C70-4F0E-44D5-8C16-2C1B25980A2E}" srcId="{4B04F29F-222B-45F1-91EA-713FDBE8261B}" destId="{B9829F54-4073-4265-82CE-A0729579E515}" srcOrd="1" destOrd="0" parTransId="{A62A092B-9D33-4980-B53A-B2F1075DA297}" sibTransId="{D10F384C-C458-4676-A1DB-0C3130E2FD83}"/>
    <dgm:cxn modelId="{7BDACC81-99A4-EB45-9F82-1F6F6F42C0E3}" type="presOf" srcId="{D294C88F-3A4C-4E88-A69C-1724A91CC9D3}" destId="{4F769001-7A2E-469D-B22F-A56FCDA5537C}" srcOrd="0" destOrd="0" presId="urn:microsoft.com/office/officeart/2008/layout/NameandTitleOrganizationalChart"/>
    <dgm:cxn modelId="{0F6EE081-BC5F-9548-BAA9-D268A11B41A0}" type="presOf" srcId="{E62FA325-2FC4-4F44-9754-49FC16E2751D}" destId="{E8A9CDC8-DCC4-4B37-BB1C-46C0CA543032}" srcOrd="0" destOrd="0" presId="urn:microsoft.com/office/officeart/2008/layout/NameandTitleOrganizationalChart"/>
    <dgm:cxn modelId="{66104C89-3994-1D4D-B654-17C61D73CB49}" type="presOf" srcId="{0DF32866-3A4A-485A-8341-112BBCF3EEA6}" destId="{A4E97315-3AB8-480F-A574-2341A985A0E9}" srcOrd="0" destOrd="0" presId="urn:microsoft.com/office/officeart/2008/layout/NameandTitleOrganizationalChart"/>
    <dgm:cxn modelId="{0B37158A-3AC5-8645-935B-35935722357E}" type="presOf" srcId="{9BEA9A04-DC91-478D-AF19-B64EF04E9FEC}" destId="{27270740-A1A4-488F-880E-F0F304C942DF}" srcOrd="0" destOrd="0" presId="urn:microsoft.com/office/officeart/2008/layout/NameandTitleOrganizationalChart"/>
    <dgm:cxn modelId="{6EBC0E8D-A36D-CB42-BA4B-E9950693D45F}" type="presOf" srcId="{0A2EA2C2-ACEA-4358-B1B5-10DD7260BAEF}" destId="{F13A5C43-74FF-45EA-B34E-93EA62AD7EF3}" srcOrd="0" destOrd="0" presId="urn:microsoft.com/office/officeart/2008/layout/NameandTitleOrganizationalChart"/>
    <dgm:cxn modelId="{9B914D8F-71B4-475C-B0CE-E7B95F001555}" srcId="{4B04F29F-222B-45F1-91EA-713FDBE8261B}" destId="{0E8AED54-B0F7-4D74-9E4E-F84EF8659DEF}" srcOrd="0" destOrd="0" parTransId="{744E7CB7-F326-42D3-B77E-477187D490B1}" sibTransId="{F1BF42A5-2DD1-4F7B-BE01-0AA391CEEBFF}"/>
    <dgm:cxn modelId="{DF9EA690-91AE-B147-B656-4B2E1BC11EDD}" type="presOf" srcId="{01D8F4E2-34A6-4F5C-AA78-8A1A34A789BC}" destId="{F0346404-1BFB-4F6B-B592-DF8DA2AA1F35}" srcOrd="0" destOrd="0" presId="urn:microsoft.com/office/officeart/2008/layout/NameandTitleOrganizationalChart"/>
    <dgm:cxn modelId="{F0D37692-8981-2C40-BDBF-597EF282694D}" type="presOf" srcId="{AF6CEB35-F791-4812-B1C7-28DB24B292C7}" destId="{E84CC567-2FE0-4346-A305-C5F2087C13F6}" srcOrd="0" destOrd="0" presId="urn:microsoft.com/office/officeart/2008/layout/NameandTitleOrganizationalChart"/>
    <dgm:cxn modelId="{63906C94-8EF4-804D-B5D2-C1C30CAFAD2E}" type="presOf" srcId="{FAE42455-EE09-4204-872A-D57817852EAE}" destId="{ED47B919-4B0D-416E-BD94-FE609DD62B84}" srcOrd="0" destOrd="0" presId="urn:microsoft.com/office/officeart/2008/layout/NameandTitleOrganizationalChart"/>
    <dgm:cxn modelId="{01BEA795-3083-6948-A7DB-C6DBED56809C}" type="presOf" srcId="{C006C54C-99F0-40BB-8839-102FCCB750D6}" destId="{2F64339F-F203-4420-9C98-524F2CF55B4D}" srcOrd="0" destOrd="0" presId="urn:microsoft.com/office/officeart/2008/layout/NameandTitleOrganizationalChart"/>
    <dgm:cxn modelId="{D0FB6B96-B8B7-4FD1-A215-1BCD2A80402A}" srcId="{B9829F54-4073-4265-82CE-A0729579E515}" destId="{0C1FFA81-B404-4FC7-ABF4-2E805CD7EE40}" srcOrd="0" destOrd="0" parTransId="{FD095718-D270-41B3-9683-D04684071D72}" sibTransId="{16A4A3AC-6A58-4FC4-B4A6-61E749F1F85E}"/>
    <dgm:cxn modelId="{2B7D97A1-8DA3-AD41-8D7E-57130965C111}" type="presOf" srcId="{2280F7E6-E60F-4637-BF4A-70E10205FAEB}" destId="{ADFA9B7F-824A-4920-8CE6-A1292B6FAB14}" srcOrd="0" destOrd="0" presId="urn:microsoft.com/office/officeart/2008/layout/NameandTitleOrganizationalChart"/>
    <dgm:cxn modelId="{0491D1A3-8BCC-40F3-A861-9C87A2B13898}" srcId="{360EDD24-3C61-4E5A-840A-00F919E4FBA3}" destId="{14396DA5-9440-4EF2-9FCC-DD0E207E5AD2}" srcOrd="0" destOrd="0" parTransId="{822EBBD5-6AB5-48EB-8373-A914FEB32C71}" sibTransId="{2A4A5913-E4BC-43FC-9ECD-31280996EE90}"/>
    <dgm:cxn modelId="{3D6475B3-FDD5-4C0A-A659-02A503AEF268}" srcId="{14396DA5-9440-4EF2-9FCC-DD0E207E5AD2}" destId="{2E59E36F-E8D4-4A1D-A333-84F8352ED65E}" srcOrd="1" destOrd="0" parTransId="{AF6CEB35-F791-4812-B1C7-28DB24B292C7}" sibTransId="{D294C88F-3A4C-4E88-A69C-1724A91CC9D3}"/>
    <dgm:cxn modelId="{BBB6BBB8-2003-894E-82C8-CF334BE57050}" type="presOf" srcId="{4B04F29F-222B-45F1-91EA-713FDBE8261B}" destId="{9ED94621-84D4-46E0-821A-76098D70923E}" srcOrd="0" destOrd="0" presId="urn:microsoft.com/office/officeart/2008/layout/NameandTitleOrganizationalChart"/>
    <dgm:cxn modelId="{E44F85B9-CC97-484B-9DA1-390580641366}" type="presOf" srcId="{2050D07E-4EFB-48D5-BAC1-59D9C920D460}" destId="{4A93B7C1-9E1C-4FF9-8626-611BB8D61631}" srcOrd="0" destOrd="0" presId="urn:microsoft.com/office/officeart/2008/layout/NameandTitleOrganizationalChart"/>
    <dgm:cxn modelId="{A87476BE-14C1-4E30-B2FC-AE2EB8BEFBBB}" srcId="{2E59E36F-E8D4-4A1D-A333-84F8352ED65E}" destId="{13E976DD-0D37-430D-8444-5AEAE8840195}" srcOrd="0" destOrd="0" parTransId="{E62FA325-2FC4-4F44-9754-49FC16E2751D}" sibTransId="{FAE42455-EE09-4204-872A-D57817852EAE}"/>
    <dgm:cxn modelId="{2DBFD0BE-FAF0-004D-A4A5-201362ED06BD}" type="presOf" srcId="{2E59E36F-E8D4-4A1D-A333-84F8352ED65E}" destId="{18293E39-04C2-4E79-9E48-2917239E2C97}" srcOrd="0" destOrd="0" presId="urn:microsoft.com/office/officeart/2008/layout/NameandTitleOrganizationalChart"/>
    <dgm:cxn modelId="{2A81B5BF-7DCB-314F-96E5-1A29A757FF17}" type="presOf" srcId="{D10F384C-C458-4676-A1DB-0C3130E2FD83}" destId="{754E9FD0-FD5B-4820-A342-59683DD9E10E}" srcOrd="0" destOrd="0" presId="urn:microsoft.com/office/officeart/2008/layout/NameandTitleOrganizationalChart"/>
    <dgm:cxn modelId="{1F45ECC0-7875-A148-AE39-1552E843A9C2}" type="presOf" srcId="{021D258F-8DF2-4122-A26F-95D6BBA5447D}" destId="{5327452A-F482-4ED8-93DE-FF95B8CF399F}" srcOrd="0" destOrd="0" presId="urn:microsoft.com/office/officeart/2008/layout/NameandTitleOrganizationalChart"/>
    <dgm:cxn modelId="{7D5E42C3-222A-7245-B4CA-7BFA7BFA1524}" type="presOf" srcId="{5D92740F-1577-4B2C-BEB6-D701BC0E404C}" destId="{83833244-BF24-4F55-BFE7-89CCEAE9258F}" srcOrd="0" destOrd="0" presId="urn:microsoft.com/office/officeart/2008/layout/NameandTitleOrganizationalChart"/>
    <dgm:cxn modelId="{E69FDACD-5A5F-2748-B65E-E7B6A834FE4C}" type="presOf" srcId="{A62A092B-9D33-4980-B53A-B2F1075DA297}" destId="{EE1D1B70-0E88-46C8-9E37-6BB9F6EC31AE}" srcOrd="0" destOrd="0" presId="urn:microsoft.com/office/officeart/2008/layout/NameandTitleOrganizationalChart"/>
    <dgm:cxn modelId="{11CFB8CF-51EE-544C-B597-6A21775EAB59}" type="presOf" srcId="{0C1FFA81-B404-4FC7-ABF4-2E805CD7EE40}" destId="{F3FD16C6-0180-4FD7-BFA7-63F26850ABF7}" srcOrd="1" destOrd="0" presId="urn:microsoft.com/office/officeart/2008/layout/NameandTitleOrganizationalChart"/>
    <dgm:cxn modelId="{8FE9FACF-4697-9B49-B692-BF37E49AB0C9}" type="presOf" srcId="{7EEB6269-7630-418B-9308-D03640335D9B}" destId="{123DC478-AED9-4DD2-9626-570B073B0054}" srcOrd="0" destOrd="0" presId="urn:microsoft.com/office/officeart/2008/layout/NameandTitleOrganizationalChart"/>
    <dgm:cxn modelId="{38CE35D6-04DD-45D6-B790-ADD0932C74B8}" srcId="{14396DA5-9440-4EF2-9FCC-DD0E207E5AD2}" destId="{0DF32866-3A4A-485A-8341-112BBCF3EEA6}" srcOrd="0" destOrd="0" parTransId="{82995F41-BBEB-4C98-9C63-D56EB8EB38DB}" sibTransId="{7EEB6269-7630-418B-9308-D03640335D9B}"/>
    <dgm:cxn modelId="{7FF08DD7-91B5-7D45-80E9-814D8C6025FF}" type="presOf" srcId="{82995F41-BBEB-4C98-9C63-D56EB8EB38DB}" destId="{C7D4CC82-5458-4213-9CFF-305A2B7D657C}" srcOrd="0" destOrd="0" presId="urn:microsoft.com/office/officeart/2008/layout/NameandTitleOrganizationalChart"/>
    <dgm:cxn modelId="{CD6E4BD9-9B52-43CA-AC9A-C317BE738F99}" srcId="{947FFD8F-49A3-4172-A4F1-0ACDEB482357}" destId="{48FE0CF8-DDDE-4825-BE1C-B95C1B567860}" srcOrd="0" destOrd="0" parTransId="{9BEA9A04-DC91-478D-AF19-B64EF04E9FEC}" sibTransId="{5D92740F-1577-4B2C-BEB6-D701BC0E404C}"/>
    <dgm:cxn modelId="{73D4B9DC-3A69-8447-8BEE-64C5CEFC3622}" type="presOf" srcId="{FB0ECA15-3162-44ED-86CB-4012F3F243DD}" destId="{E2034C9D-C228-4CAF-99D9-0D8CE3FA4784}" srcOrd="0" destOrd="0" presId="urn:microsoft.com/office/officeart/2008/layout/NameandTitleOrganizationalChart"/>
    <dgm:cxn modelId="{50B875DE-FE2B-4A80-B8C5-3549D5A82006}" srcId="{0DF32866-3A4A-485A-8341-112BBCF3EEA6}" destId="{01B50E7C-D191-4022-8B87-4A444B343DD7}" srcOrd="1" destOrd="0" parTransId="{708037C1-4BE6-47BD-A00E-3D73FCB258B5}" sibTransId="{01D8F4E2-34A6-4F5C-AA78-8A1A34A789BC}"/>
    <dgm:cxn modelId="{657686E7-DF70-9D43-8AD0-5B88D55C70F1}" type="presOf" srcId="{93F0A078-1EFE-4FBD-9400-0CD569073B5C}" destId="{27643DA6-7168-4B91-9F90-D36DBD636845}" srcOrd="0" destOrd="0" presId="urn:microsoft.com/office/officeart/2008/layout/NameandTitleOrganizationalChart"/>
    <dgm:cxn modelId="{9E89E1E8-5049-4BC2-B505-D2C4C5298845}" srcId="{26C02A73-CCBF-4AAC-B411-EC92689F0A51}" destId="{4B04F29F-222B-45F1-91EA-713FDBE8261B}" srcOrd="0" destOrd="0" parTransId="{2280F7E6-E60F-4637-BF4A-70E10205FAEB}" sibTransId="{FB0ECA15-3162-44ED-86CB-4012F3F243DD}"/>
    <dgm:cxn modelId="{CCF996EA-7604-164A-A27B-CC6DFB02023A}" type="presOf" srcId="{0E8AED54-B0F7-4D74-9E4E-F84EF8659DEF}" destId="{2C4BB419-E08D-4160-BC6C-8EA00EF9DC7A}" srcOrd="1" destOrd="0" presId="urn:microsoft.com/office/officeart/2008/layout/NameandTitleOrganizationalChart"/>
    <dgm:cxn modelId="{BEB298EA-00CB-0E4C-B3D4-7D2DACEBFE10}" type="presOf" srcId="{744E7CB7-F326-42D3-B77E-477187D490B1}" destId="{F41ADB40-C6D2-43D1-B9C1-661D5BCCF156}" srcOrd="0" destOrd="0" presId="urn:microsoft.com/office/officeart/2008/layout/NameandTitleOrganizationalChart"/>
    <dgm:cxn modelId="{126FA5EB-B9D7-4C24-BB5B-11EB1118320A}" srcId="{360EDD24-3C61-4E5A-840A-00F919E4FBA3}" destId="{26C02A73-CCBF-4AAC-B411-EC92689F0A51}" srcOrd="1" destOrd="0" parTransId="{F093E566-E2F6-432B-B33C-7648FF1295F9}" sibTransId="{EB634996-BA73-4105-B82F-22CE7C0D7DA8}"/>
    <dgm:cxn modelId="{A88532EC-5CBB-DF48-BAA4-70433198571F}" type="presOf" srcId="{F093E566-E2F6-432B-B33C-7648FF1295F9}" destId="{2C636F32-5BCE-4BF1-85C3-9981DFA5BAD9}" srcOrd="0" destOrd="0" presId="urn:microsoft.com/office/officeart/2008/layout/NameandTitleOrganizationalChart"/>
    <dgm:cxn modelId="{D39A3FED-C0D4-DC4D-A7E4-80302A954FD2}" type="presOf" srcId="{9E0EC0DF-AA3E-4F4B-9035-F3BC98593B39}" destId="{45AFA79D-0F2B-49A8-9A24-6D6F4C0B58AD}" srcOrd="1" destOrd="0" presId="urn:microsoft.com/office/officeart/2008/layout/NameandTitleOrganizationalChart"/>
    <dgm:cxn modelId="{4EDC37EF-AA8E-1144-A13F-7B28493D08B5}" type="presOf" srcId="{947FFD8F-49A3-4172-A4F1-0ACDEB482357}" destId="{A3338237-B50E-471B-96B0-CE53AECA992F}" srcOrd="0" destOrd="0" presId="urn:microsoft.com/office/officeart/2008/layout/NameandTitleOrganizationalChart"/>
    <dgm:cxn modelId="{F60711F6-3763-5644-A82B-FCDCD6346A4B}" type="presOf" srcId="{26C02A73-CCBF-4AAC-B411-EC92689F0A51}" destId="{19F34CF3-F9F2-4685-A1E8-516A35F45216}" srcOrd="1" destOrd="0" presId="urn:microsoft.com/office/officeart/2008/layout/NameandTitleOrganizationalChart"/>
    <dgm:cxn modelId="{FBC6CCF9-CC13-FE40-B49A-D52B7C86DA28}" type="presOf" srcId="{0E8AED54-B0F7-4D74-9E4E-F84EF8659DEF}" destId="{D3A3368E-0692-4C7F-B3BC-6B2F9E16304E}" srcOrd="0" destOrd="0" presId="urn:microsoft.com/office/officeart/2008/layout/NameandTitleOrganizationalChart"/>
    <dgm:cxn modelId="{6977F8FD-6D79-ED42-88BC-E3A7F52427A9}" type="presOf" srcId="{822EBBD5-6AB5-48EB-8373-A914FEB32C71}" destId="{EFCCA3FA-6403-4F50-93B7-C3F0131D1D41}" srcOrd="0" destOrd="0" presId="urn:microsoft.com/office/officeart/2008/layout/NameandTitleOrganizationalChart"/>
    <dgm:cxn modelId="{D9F1C2FF-1892-F340-8C74-85207E1AFD55}" type="presOf" srcId="{14396DA5-9440-4EF2-9FCC-DD0E207E5AD2}" destId="{4C7F6792-83C9-407E-BCD7-90A6707D2E1A}" srcOrd="0" destOrd="0" presId="urn:microsoft.com/office/officeart/2008/layout/NameandTitleOrganizationalChart"/>
    <dgm:cxn modelId="{01B3EF0C-CC93-2746-B745-49FF00331387}" type="presParOf" srcId="{F13A5C43-74FF-45EA-B34E-93EA62AD7EF3}" destId="{CBF94224-AF47-4278-9193-E5DADA991958}" srcOrd="0" destOrd="0" presId="urn:microsoft.com/office/officeart/2008/layout/NameandTitleOrganizationalChart"/>
    <dgm:cxn modelId="{46C3533C-B0FD-2E44-98C7-86F8A89DCACB}" type="presParOf" srcId="{CBF94224-AF47-4278-9193-E5DADA991958}" destId="{7C3DCE4F-CF63-4C61-8B13-E9D86D1A4704}" srcOrd="0" destOrd="0" presId="urn:microsoft.com/office/officeart/2008/layout/NameandTitleOrganizationalChart"/>
    <dgm:cxn modelId="{F1936426-9492-F542-8811-9750A72C8512}" type="presParOf" srcId="{7C3DCE4F-CF63-4C61-8B13-E9D86D1A4704}" destId="{004E14AC-1920-41E1-91BB-D0CFD4B440AB}" srcOrd="0" destOrd="0" presId="urn:microsoft.com/office/officeart/2008/layout/NameandTitleOrganizationalChart"/>
    <dgm:cxn modelId="{79DA6F34-22BD-F643-81D5-786A6FE64BB8}" type="presParOf" srcId="{7C3DCE4F-CF63-4C61-8B13-E9D86D1A4704}" destId="{2F64339F-F203-4420-9C98-524F2CF55B4D}" srcOrd="1" destOrd="0" presId="urn:microsoft.com/office/officeart/2008/layout/NameandTitleOrganizationalChart"/>
    <dgm:cxn modelId="{53762C1E-BA21-6F46-B66C-9444A262461C}" type="presParOf" srcId="{7C3DCE4F-CF63-4C61-8B13-E9D86D1A4704}" destId="{9A5783E7-F985-476D-BF4B-E22EE3126753}" srcOrd="2" destOrd="0" presId="urn:microsoft.com/office/officeart/2008/layout/NameandTitleOrganizationalChart"/>
    <dgm:cxn modelId="{C3D09403-0210-054A-A0DD-DB67E05F2BC5}" type="presParOf" srcId="{CBF94224-AF47-4278-9193-E5DADA991958}" destId="{A277E5AF-CAD9-4347-A11C-8BF9EF57E448}" srcOrd="1" destOrd="0" presId="urn:microsoft.com/office/officeart/2008/layout/NameandTitleOrganizationalChart"/>
    <dgm:cxn modelId="{8A10D64F-BD14-8249-8823-3A3FDA808EA2}" type="presParOf" srcId="{CBF94224-AF47-4278-9193-E5DADA991958}" destId="{EC7B981D-955F-488E-AC36-6F4584A4C06A}" srcOrd="2" destOrd="0" presId="urn:microsoft.com/office/officeart/2008/layout/NameandTitleOrganizationalChart"/>
    <dgm:cxn modelId="{D93A6213-6CE6-2348-80EC-C0252F346C4D}" type="presParOf" srcId="{EC7B981D-955F-488E-AC36-6F4584A4C06A}" destId="{EFCCA3FA-6403-4F50-93B7-C3F0131D1D41}" srcOrd="0" destOrd="0" presId="urn:microsoft.com/office/officeart/2008/layout/NameandTitleOrganizationalChart"/>
    <dgm:cxn modelId="{D7D067C7-8C4D-0043-A488-68BF3E43172C}" type="presParOf" srcId="{EC7B981D-955F-488E-AC36-6F4584A4C06A}" destId="{9AC75B08-1856-4167-931A-5842A859BCCC}" srcOrd="1" destOrd="0" presId="urn:microsoft.com/office/officeart/2008/layout/NameandTitleOrganizationalChart"/>
    <dgm:cxn modelId="{161FB474-6283-9647-A773-9D9D0F2F5E2F}" type="presParOf" srcId="{9AC75B08-1856-4167-931A-5842A859BCCC}" destId="{FAEA92EF-0519-47BC-8ECD-8CD8D14F2BBB}" srcOrd="0" destOrd="0" presId="urn:microsoft.com/office/officeart/2008/layout/NameandTitleOrganizationalChart"/>
    <dgm:cxn modelId="{8BC1316F-CC00-2D4B-9FF0-30D0B828A526}" type="presParOf" srcId="{FAEA92EF-0519-47BC-8ECD-8CD8D14F2BBB}" destId="{4C7F6792-83C9-407E-BCD7-90A6707D2E1A}" srcOrd="0" destOrd="0" presId="urn:microsoft.com/office/officeart/2008/layout/NameandTitleOrganizationalChart"/>
    <dgm:cxn modelId="{A341ECF5-2139-2147-8993-89FDCF40B374}" type="presParOf" srcId="{FAEA92EF-0519-47BC-8ECD-8CD8D14F2BBB}" destId="{5A9B03DE-0831-4390-ACA1-D32BFACD71ED}" srcOrd="1" destOrd="0" presId="urn:microsoft.com/office/officeart/2008/layout/NameandTitleOrganizationalChart"/>
    <dgm:cxn modelId="{B51AEA4E-6FB1-3742-AC6A-041B1C28064D}" type="presParOf" srcId="{FAEA92EF-0519-47BC-8ECD-8CD8D14F2BBB}" destId="{FBB5F234-AF05-4FA5-808B-8CE9BC874E03}" srcOrd="2" destOrd="0" presId="urn:microsoft.com/office/officeart/2008/layout/NameandTitleOrganizationalChart"/>
    <dgm:cxn modelId="{8BB6A46A-8609-8748-845B-9A078F669CAD}" type="presParOf" srcId="{9AC75B08-1856-4167-931A-5842A859BCCC}" destId="{3F91D254-372D-4AB3-8ADC-18616B9A2683}" srcOrd="1" destOrd="0" presId="urn:microsoft.com/office/officeart/2008/layout/NameandTitleOrganizationalChart"/>
    <dgm:cxn modelId="{58E068DF-AD76-F44D-920A-0E680328EE82}" type="presParOf" srcId="{9AC75B08-1856-4167-931A-5842A859BCCC}" destId="{524801FA-1D39-410B-844C-713144737DDF}" srcOrd="2" destOrd="0" presId="urn:microsoft.com/office/officeart/2008/layout/NameandTitleOrganizationalChart"/>
    <dgm:cxn modelId="{207F65CE-0B8A-8B4E-B98A-B0395F22D6F4}" type="presParOf" srcId="{524801FA-1D39-410B-844C-713144737DDF}" destId="{C7D4CC82-5458-4213-9CFF-305A2B7D657C}" srcOrd="0" destOrd="0" presId="urn:microsoft.com/office/officeart/2008/layout/NameandTitleOrganizationalChart"/>
    <dgm:cxn modelId="{616CC250-7CA2-A449-87AB-E77F2400714E}" type="presParOf" srcId="{524801FA-1D39-410B-844C-713144737DDF}" destId="{4CE67DE3-CBB7-4CF2-861E-B559600B48FB}" srcOrd="1" destOrd="0" presId="urn:microsoft.com/office/officeart/2008/layout/NameandTitleOrganizationalChart"/>
    <dgm:cxn modelId="{F6DBD93B-2039-064C-850E-3FF7B1394DBE}" type="presParOf" srcId="{4CE67DE3-CBB7-4CF2-861E-B559600B48FB}" destId="{EC93D493-E374-441C-A784-81D9F3F1164B}" srcOrd="0" destOrd="0" presId="urn:microsoft.com/office/officeart/2008/layout/NameandTitleOrganizationalChart"/>
    <dgm:cxn modelId="{A514DD47-4783-0B45-96B7-F23295262DB2}" type="presParOf" srcId="{EC93D493-E374-441C-A784-81D9F3F1164B}" destId="{A4E97315-3AB8-480F-A574-2341A985A0E9}" srcOrd="0" destOrd="0" presId="urn:microsoft.com/office/officeart/2008/layout/NameandTitleOrganizationalChart"/>
    <dgm:cxn modelId="{860FF3C4-47E0-2A4A-8D9F-73DFD41EAFA8}" type="presParOf" srcId="{EC93D493-E374-441C-A784-81D9F3F1164B}" destId="{123DC478-AED9-4DD2-9626-570B073B0054}" srcOrd="1" destOrd="0" presId="urn:microsoft.com/office/officeart/2008/layout/NameandTitleOrganizationalChart"/>
    <dgm:cxn modelId="{1FEF96D2-6381-624E-9ACE-1B9C8308C487}" type="presParOf" srcId="{EC93D493-E374-441C-A784-81D9F3F1164B}" destId="{B76268EB-1678-48B8-9D9E-75759A4CE0C5}" srcOrd="2" destOrd="0" presId="urn:microsoft.com/office/officeart/2008/layout/NameandTitleOrganizationalChart"/>
    <dgm:cxn modelId="{D659CB87-77AB-3D49-96DD-20FC9D915636}" type="presParOf" srcId="{4CE67DE3-CBB7-4CF2-861E-B559600B48FB}" destId="{289EAA4F-4560-4B1A-B229-A28EE13D254F}" srcOrd="1" destOrd="0" presId="urn:microsoft.com/office/officeart/2008/layout/NameandTitleOrganizationalChart"/>
    <dgm:cxn modelId="{62AEB646-5397-A945-BD69-F932F72956B1}" type="presParOf" srcId="{4CE67DE3-CBB7-4CF2-861E-B559600B48FB}" destId="{26F0DBC5-9047-476D-8AF5-8F1DF3108365}" srcOrd="2" destOrd="0" presId="urn:microsoft.com/office/officeart/2008/layout/NameandTitleOrganizationalChart"/>
    <dgm:cxn modelId="{2AA16D00-E71E-0A4D-A4CD-BC8DD7FDE2D2}" type="presParOf" srcId="{26F0DBC5-9047-476D-8AF5-8F1DF3108365}" destId="{5327452A-F482-4ED8-93DE-FF95B8CF399F}" srcOrd="0" destOrd="0" presId="urn:microsoft.com/office/officeart/2008/layout/NameandTitleOrganizationalChart"/>
    <dgm:cxn modelId="{AC8999A2-F053-724F-B3B1-A24CB4543E0A}" type="presParOf" srcId="{26F0DBC5-9047-476D-8AF5-8F1DF3108365}" destId="{18226341-E977-40D8-B768-72009B9D4310}" srcOrd="1" destOrd="0" presId="urn:microsoft.com/office/officeart/2008/layout/NameandTitleOrganizationalChart"/>
    <dgm:cxn modelId="{A6F73F0D-D44E-184C-9CA8-FD5376CF1542}" type="presParOf" srcId="{18226341-E977-40D8-B768-72009B9D4310}" destId="{5AEAF1BF-152E-4587-8E46-2C6C5A6B5AE0}" srcOrd="0" destOrd="0" presId="urn:microsoft.com/office/officeart/2008/layout/NameandTitleOrganizationalChart"/>
    <dgm:cxn modelId="{7910E33E-9101-D74C-86FF-6C96634AEABF}" type="presParOf" srcId="{5AEAF1BF-152E-4587-8E46-2C6C5A6B5AE0}" destId="{E5509DB3-E9EC-4CD5-A1EA-ADFA010EC5B6}" srcOrd="0" destOrd="0" presId="urn:microsoft.com/office/officeart/2008/layout/NameandTitleOrganizationalChart"/>
    <dgm:cxn modelId="{F0CE3520-39A3-8A49-8079-C7A71977603B}" type="presParOf" srcId="{5AEAF1BF-152E-4587-8E46-2C6C5A6B5AE0}" destId="{CD079359-2E41-4D49-8A18-C2E861E6247C}" srcOrd="1" destOrd="0" presId="urn:microsoft.com/office/officeart/2008/layout/NameandTitleOrganizationalChart"/>
    <dgm:cxn modelId="{A46BF379-0F94-8944-803C-C7BC5AFABFE6}" type="presParOf" srcId="{5AEAF1BF-152E-4587-8E46-2C6C5A6B5AE0}" destId="{45AFA79D-0F2B-49A8-9A24-6D6F4C0B58AD}" srcOrd="2" destOrd="0" presId="urn:microsoft.com/office/officeart/2008/layout/NameandTitleOrganizationalChart"/>
    <dgm:cxn modelId="{B0FF486F-1D2E-644E-B56A-9F586F87D593}" type="presParOf" srcId="{18226341-E977-40D8-B768-72009B9D4310}" destId="{DF38E2B9-BF7D-457A-A52E-E18FE757D6D1}" srcOrd="1" destOrd="0" presId="urn:microsoft.com/office/officeart/2008/layout/NameandTitleOrganizationalChart"/>
    <dgm:cxn modelId="{B4D44FD8-508A-0149-9896-2048A841B7DA}" type="presParOf" srcId="{18226341-E977-40D8-B768-72009B9D4310}" destId="{945911F8-0153-41BE-8D64-4BE576820341}" srcOrd="2" destOrd="0" presId="urn:microsoft.com/office/officeart/2008/layout/NameandTitleOrganizationalChart"/>
    <dgm:cxn modelId="{5D6ADA29-2DF7-F948-A090-B7143F60236C}" type="presParOf" srcId="{26F0DBC5-9047-476D-8AF5-8F1DF3108365}" destId="{C753F073-0087-42C4-82A0-83392C674064}" srcOrd="2" destOrd="0" presId="urn:microsoft.com/office/officeart/2008/layout/NameandTitleOrganizationalChart"/>
    <dgm:cxn modelId="{014E5FAF-C6C5-B047-883D-DA288028B74F}" type="presParOf" srcId="{26F0DBC5-9047-476D-8AF5-8F1DF3108365}" destId="{C51E196F-BCE5-478D-BF52-D61BA064B129}" srcOrd="3" destOrd="0" presId="urn:microsoft.com/office/officeart/2008/layout/NameandTitleOrganizationalChart"/>
    <dgm:cxn modelId="{1472FD33-E31A-F840-8E86-9AD673A5A835}" type="presParOf" srcId="{C51E196F-BCE5-478D-BF52-D61BA064B129}" destId="{FE7F3ACE-9BE3-4384-9530-E4B040A5F8FD}" srcOrd="0" destOrd="0" presId="urn:microsoft.com/office/officeart/2008/layout/NameandTitleOrganizationalChart"/>
    <dgm:cxn modelId="{E0F19D0E-410F-5340-8F03-6DB8B387E02E}" type="presParOf" srcId="{FE7F3ACE-9BE3-4384-9530-E4B040A5F8FD}" destId="{BDEFB3E3-3C8D-410F-A900-695536D300A1}" srcOrd="0" destOrd="0" presId="urn:microsoft.com/office/officeart/2008/layout/NameandTitleOrganizationalChart"/>
    <dgm:cxn modelId="{9E5607DB-D66C-C44B-9CFA-7C9B8E5DCEF7}" type="presParOf" srcId="{FE7F3ACE-9BE3-4384-9530-E4B040A5F8FD}" destId="{F0346404-1BFB-4F6B-B592-DF8DA2AA1F35}" srcOrd="1" destOrd="0" presId="urn:microsoft.com/office/officeart/2008/layout/NameandTitleOrganizationalChart"/>
    <dgm:cxn modelId="{371C3F06-ABA6-274A-AE79-1D9FDF4DABB0}" type="presParOf" srcId="{FE7F3ACE-9BE3-4384-9530-E4B040A5F8FD}" destId="{D889A0CE-283B-4563-9C26-50E6C636CDC1}" srcOrd="2" destOrd="0" presId="urn:microsoft.com/office/officeart/2008/layout/NameandTitleOrganizationalChart"/>
    <dgm:cxn modelId="{B47345F7-EA18-F74A-9BEC-B9BBD440A01E}" type="presParOf" srcId="{C51E196F-BCE5-478D-BF52-D61BA064B129}" destId="{855B3F2E-742D-4B5C-A894-9B879C70562D}" srcOrd="1" destOrd="0" presId="urn:microsoft.com/office/officeart/2008/layout/NameandTitleOrganizationalChart"/>
    <dgm:cxn modelId="{D21C9CE9-1032-AC48-8D96-2EF6E100F71E}" type="presParOf" srcId="{C51E196F-BCE5-478D-BF52-D61BA064B129}" destId="{8A05E3DD-D1FD-4583-A022-41F38D25D394}" srcOrd="2" destOrd="0" presId="urn:microsoft.com/office/officeart/2008/layout/NameandTitleOrganizationalChart"/>
    <dgm:cxn modelId="{E74BF756-CB95-0D45-AFC6-CB1B9AEB36D5}" type="presParOf" srcId="{8A05E3DD-D1FD-4583-A022-41F38D25D394}" destId="{27643DA6-7168-4B91-9F90-D36DBD636845}" srcOrd="0" destOrd="0" presId="urn:microsoft.com/office/officeart/2008/layout/NameandTitleOrganizationalChart"/>
    <dgm:cxn modelId="{45277F53-A820-0249-B36F-5DE3712C1CF1}" type="presParOf" srcId="{8A05E3DD-D1FD-4583-A022-41F38D25D394}" destId="{476DB8B1-5045-4B4D-9DB8-C175A0529B3D}" srcOrd="1" destOrd="0" presId="urn:microsoft.com/office/officeart/2008/layout/NameandTitleOrganizationalChart"/>
    <dgm:cxn modelId="{04C207BD-E208-6B4A-9A9D-A7C532696F48}" type="presParOf" srcId="{476DB8B1-5045-4B4D-9DB8-C175A0529B3D}" destId="{1F28C062-3454-4533-A0CC-76B31F0C9757}" srcOrd="0" destOrd="0" presId="urn:microsoft.com/office/officeart/2008/layout/NameandTitleOrganizationalChart"/>
    <dgm:cxn modelId="{1B71FAE4-E9E6-D946-8AE3-019BA43D881E}" type="presParOf" srcId="{1F28C062-3454-4533-A0CC-76B31F0C9757}" destId="{FB465CCE-B19E-4163-9877-2D619D741848}" srcOrd="0" destOrd="0" presId="urn:microsoft.com/office/officeart/2008/layout/NameandTitleOrganizationalChart"/>
    <dgm:cxn modelId="{0234C37D-68DF-6840-B7F7-DE1A39C8C15D}" type="presParOf" srcId="{1F28C062-3454-4533-A0CC-76B31F0C9757}" destId="{8BCCB40F-071E-4171-83C8-F2FF68E6ED3C}" srcOrd="1" destOrd="0" presId="urn:microsoft.com/office/officeart/2008/layout/NameandTitleOrganizationalChart"/>
    <dgm:cxn modelId="{69E54ED2-7945-0C41-8208-F70046E8061D}" type="presParOf" srcId="{1F28C062-3454-4533-A0CC-76B31F0C9757}" destId="{1891F395-4721-4E2A-BE44-3D809858EF63}" srcOrd="2" destOrd="0" presId="urn:microsoft.com/office/officeart/2008/layout/NameandTitleOrganizationalChart"/>
    <dgm:cxn modelId="{6A6E5BA8-CF42-9A4B-9D77-5330E22F30CA}" type="presParOf" srcId="{476DB8B1-5045-4B4D-9DB8-C175A0529B3D}" destId="{1FDE825B-366F-4512-9B91-0E487C4CECC5}" srcOrd="1" destOrd="0" presId="urn:microsoft.com/office/officeart/2008/layout/NameandTitleOrganizationalChart"/>
    <dgm:cxn modelId="{4D30E12C-A5B9-5648-BD83-0B5DB15AF706}" type="presParOf" srcId="{476DB8B1-5045-4B4D-9DB8-C175A0529B3D}" destId="{08DF7982-76B6-4BBA-8D7E-9ADCF534E60D}" srcOrd="2" destOrd="0" presId="urn:microsoft.com/office/officeart/2008/layout/NameandTitleOrganizationalChart"/>
    <dgm:cxn modelId="{F43AC201-8A4B-4947-97C0-82E8514141D5}" type="presParOf" srcId="{524801FA-1D39-410B-844C-713144737DDF}" destId="{E84CC567-2FE0-4346-A305-C5F2087C13F6}" srcOrd="2" destOrd="0" presId="urn:microsoft.com/office/officeart/2008/layout/NameandTitleOrganizationalChart"/>
    <dgm:cxn modelId="{A840E466-30CA-1A43-9BC8-ACF1D840CD2C}" type="presParOf" srcId="{524801FA-1D39-410B-844C-713144737DDF}" destId="{3AE7A938-3272-430F-957F-778F64333C4E}" srcOrd="3" destOrd="0" presId="urn:microsoft.com/office/officeart/2008/layout/NameandTitleOrganizationalChart"/>
    <dgm:cxn modelId="{0930C6AC-3E20-BC44-81FA-37D087B6EBDF}" type="presParOf" srcId="{3AE7A938-3272-430F-957F-778F64333C4E}" destId="{FF0D8D8B-843D-4705-AA2F-1DC8231A4E19}" srcOrd="0" destOrd="0" presId="urn:microsoft.com/office/officeart/2008/layout/NameandTitleOrganizationalChart"/>
    <dgm:cxn modelId="{0E7EBEE8-444B-E849-8F4F-DE699531168A}" type="presParOf" srcId="{FF0D8D8B-843D-4705-AA2F-1DC8231A4E19}" destId="{18293E39-04C2-4E79-9E48-2917239E2C97}" srcOrd="0" destOrd="0" presId="urn:microsoft.com/office/officeart/2008/layout/NameandTitleOrganizationalChart"/>
    <dgm:cxn modelId="{E54B4B76-8AA8-9B48-8355-4160B81B2DA5}" type="presParOf" srcId="{FF0D8D8B-843D-4705-AA2F-1DC8231A4E19}" destId="{4F769001-7A2E-469D-B22F-A56FCDA5537C}" srcOrd="1" destOrd="0" presId="urn:microsoft.com/office/officeart/2008/layout/NameandTitleOrganizationalChart"/>
    <dgm:cxn modelId="{48CE5565-4DE4-0D48-A8C9-3B5A4687155E}" type="presParOf" srcId="{FF0D8D8B-843D-4705-AA2F-1DC8231A4E19}" destId="{2CE2DC34-CE87-4764-8ED0-BE662ED04C0F}" srcOrd="2" destOrd="0" presId="urn:microsoft.com/office/officeart/2008/layout/NameandTitleOrganizationalChart"/>
    <dgm:cxn modelId="{82B23340-44DA-234B-ABEE-05A12AA72490}" type="presParOf" srcId="{3AE7A938-3272-430F-957F-778F64333C4E}" destId="{3FCB9206-2E7B-4AD1-A90A-588B93B5EF95}" srcOrd="1" destOrd="0" presId="urn:microsoft.com/office/officeart/2008/layout/NameandTitleOrganizationalChart"/>
    <dgm:cxn modelId="{F62D2DD0-74C2-C946-9BBF-26E20E8BB8D0}" type="presParOf" srcId="{3AE7A938-3272-430F-957F-778F64333C4E}" destId="{4720DD3A-84E2-449E-A7F9-7942DD9ED858}" srcOrd="2" destOrd="0" presId="urn:microsoft.com/office/officeart/2008/layout/NameandTitleOrganizationalChart"/>
    <dgm:cxn modelId="{69EBB57D-7B20-1747-A546-3CA84B338554}" type="presParOf" srcId="{4720DD3A-84E2-449E-A7F9-7942DD9ED858}" destId="{E8A9CDC8-DCC4-4B37-BB1C-46C0CA543032}" srcOrd="0" destOrd="0" presId="urn:microsoft.com/office/officeart/2008/layout/NameandTitleOrganizationalChart"/>
    <dgm:cxn modelId="{B7FFCE6A-3C2D-3646-B572-3DCE451B64EA}" type="presParOf" srcId="{4720DD3A-84E2-449E-A7F9-7942DD9ED858}" destId="{45F1BCAA-A1C2-4BE1-BB3D-A8E0C59F0574}" srcOrd="1" destOrd="0" presId="urn:microsoft.com/office/officeart/2008/layout/NameandTitleOrganizationalChart"/>
    <dgm:cxn modelId="{67AEA473-6F34-2E4E-B7CD-3DC570E9C92C}" type="presParOf" srcId="{45F1BCAA-A1C2-4BE1-BB3D-A8E0C59F0574}" destId="{5C04F984-B9AE-4468-B1E9-7347F4FF6E58}" srcOrd="0" destOrd="0" presId="urn:microsoft.com/office/officeart/2008/layout/NameandTitleOrganizationalChart"/>
    <dgm:cxn modelId="{F6F0F306-F3E3-9A4B-9449-187699650940}" type="presParOf" srcId="{5C04F984-B9AE-4468-B1E9-7347F4FF6E58}" destId="{CB5F1C8E-3F17-496E-867D-ADFF0730A904}" srcOrd="0" destOrd="0" presId="urn:microsoft.com/office/officeart/2008/layout/NameandTitleOrganizationalChart"/>
    <dgm:cxn modelId="{4B8C69C2-5EFE-EF4F-BD09-A005FD1367F2}" type="presParOf" srcId="{5C04F984-B9AE-4468-B1E9-7347F4FF6E58}" destId="{ED47B919-4B0D-416E-BD94-FE609DD62B84}" srcOrd="1" destOrd="0" presId="urn:microsoft.com/office/officeart/2008/layout/NameandTitleOrganizationalChart"/>
    <dgm:cxn modelId="{52BE5D24-F95C-F347-B0D9-423A1A1A262F}" type="presParOf" srcId="{5C04F984-B9AE-4468-B1E9-7347F4FF6E58}" destId="{82E29FBA-DF17-48B7-9C88-123CAA5B0CB0}" srcOrd="2" destOrd="0" presId="urn:microsoft.com/office/officeart/2008/layout/NameandTitleOrganizationalChart"/>
    <dgm:cxn modelId="{762BBC88-612E-8447-B813-2BD76A682F02}" type="presParOf" srcId="{45F1BCAA-A1C2-4BE1-BB3D-A8E0C59F0574}" destId="{455B2B31-8319-4EB1-AA1D-88166480A2FC}" srcOrd="1" destOrd="0" presId="urn:microsoft.com/office/officeart/2008/layout/NameandTitleOrganizationalChart"/>
    <dgm:cxn modelId="{1BFE997E-5A23-D144-AC3F-229ACC744C4C}" type="presParOf" srcId="{45F1BCAA-A1C2-4BE1-BB3D-A8E0C59F0574}" destId="{EC1582B9-CCE5-440F-B48F-5A17679D6C69}" srcOrd="2" destOrd="0" presId="urn:microsoft.com/office/officeart/2008/layout/NameandTitleOrganizationalChart"/>
    <dgm:cxn modelId="{4715920F-0633-E94F-B57B-87C14F85CC8B}" type="presParOf" srcId="{EC7B981D-955F-488E-AC36-6F4584A4C06A}" destId="{2C636F32-5BCE-4BF1-85C3-9981DFA5BAD9}" srcOrd="2" destOrd="0" presId="urn:microsoft.com/office/officeart/2008/layout/NameandTitleOrganizationalChart"/>
    <dgm:cxn modelId="{60AFD854-43C0-D84A-982E-C828AAAA2A0B}" type="presParOf" srcId="{EC7B981D-955F-488E-AC36-6F4584A4C06A}" destId="{0E4E8B6D-029B-47C1-AAF1-0BF335227BC0}" srcOrd="3" destOrd="0" presId="urn:microsoft.com/office/officeart/2008/layout/NameandTitleOrganizationalChart"/>
    <dgm:cxn modelId="{C26A18B4-4209-4246-9DC7-44BDE262C4A1}" type="presParOf" srcId="{0E4E8B6D-029B-47C1-AAF1-0BF335227BC0}" destId="{FFDCBC37-E4C9-4AAE-8A93-69869D10667E}" srcOrd="0" destOrd="0" presId="urn:microsoft.com/office/officeart/2008/layout/NameandTitleOrganizationalChart"/>
    <dgm:cxn modelId="{ADB465D5-679B-2D49-A166-7A38114A884B}" type="presParOf" srcId="{FFDCBC37-E4C9-4AAE-8A93-69869D10667E}" destId="{273782D4-74BF-4C58-89F9-998D1776B255}" srcOrd="0" destOrd="0" presId="urn:microsoft.com/office/officeart/2008/layout/NameandTitleOrganizationalChart"/>
    <dgm:cxn modelId="{DFD785E9-65CD-8C40-AA76-772991628D06}" type="presParOf" srcId="{FFDCBC37-E4C9-4AAE-8A93-69869D10667E}" destId="{E3A29BCB-7129-4095-9A5B-3AC89062C84E}" srcOrd="1" destOrd="0" presId="urn:microsoft.com/office/officeart/2008/layout/NameandTitleOrganizationalChart"/>
    <dgm:cxn modelId="{730D12F1-5679-A74C-A3B9-0791F47D93C5}" type="presParOf" srcId="{FFDCBC37-E4C9-4AAE-8A93-69869D10667E}" destId="{19F34CF3-F9F2-4685-A1E8-516A35F45216}" srcOrd="2" destOrd="0" presId="urn:microsoft.com/office/officeart/2008/layout/NameandTitleOrganizationalChart"/>
    <dgm:cxn modelId="{BC4D1E1C-DDF1-F64D-B19C-670F71BFEAC8}" type="presParOf" srcId="{0E4E8B6D-029B-47C1-AAF1-0BF335227BC0}" destId="{F04F630B-739C-404C-AACD-546B6C970574}" srcOrd="1" destOrd="0" presId="urn:microsoft.com/office/officeart/2008/layout/NameandTitleOrganizationalChart"/>
    <dgm:cxn modelId="{A42EA614-FCBB-6E47-A7B6-1189F7FD26E4}" type="presParOf" srcId="{0E4E8B6D-029B-47C1-AAF1-0BF335227BC0}" destId="{BAAAB870-800E-47A3-BDC9-6F26C487009D}" srcOrd="2" destOrd="0" presId="urn:microsoft.com/office/officeart/2008/layout/NameandTitleOrganizationalChart"/>
    <dgm:cxn modelId="{F8DBCE03-B6A3-214B-875F-87D8706A0579}" type="presParOf" srcId="{BAAAB870-800E-47A3-BDC9-6F26C487009D}" destId="{ADFA9B7F-824A-4920-8CE6-A1292B6FAB14}" srcOrd="0" destOrd="0" presId="urn:microsoft.com/office/officeart/2008/layout/NameandTitleOrganizationalChart"/>
    <dgm:cxn modelId="{BF701DFE-085A-AA4D-93F2-1DB7CBC93FF2}" type="presParOf" srcId="{BAAAB870-800E-47A3-BDC9-6F26C487009D}" destId="{3FD7B06F-07CE-4B49-923F-63F1208511C1}" srcOrd="1" destOrd="0" presId="urn:microsoft.com/office/officeart/2008/layout/NameandTitleOrganizationalChart"/>
    <dgm:cxn modelId="{190040F0-EABA-024D-A70A-2838B436E3A7}" type="presParOf" srcId="{3FD7B06F-07CE-4B49-923F-63F1208511C1}" destId="{3DBE5CE2-88BC-4DE9-8034-E38DB105DAA6}" srcOrd="0" destOrd="0" presId="urn:microsoft.com/office/officeart/2008/layout/NameandTitleOrganizationalChart"/>
    <dgm:cxn modelId="{59C1963B-90F2-BF48-8A79-85AE17EABFFD}" type="presParOf" srcId="{3DBE5CE2-88BC-4DE9-8034-E38DB105DAA6}" destId="{9ED94621-84D4-46E0-821A-76098D70923E}" srcOrd="0" destOrd="0" presId="urn:microsoft.com/office/officeart/2008/layout/NameandTitleOrganizationalChart"/>
    <dgm:cxn modelId="{52AAA8F2-3808-C34E-A390-55B78DE31E9C}" type="presParOf" srcId="{3DBE5CE2-88BC-4DE9-8034-E38DB105DAA6}" destId="{E2034C9D-C228-4CAF-99D9-0D8CE3FA4784}" srcOrd="1" destOrd="0" presId="urn:microsoft.com/office/officeart/2008/layout/NameandTitleOrganizationalChart"/>
    <dgm:cxn modelId="{959E1C6B-E2F6-0649-8BA7-E3900535C7CF}" type="presParOf" srcId="{3DBE5CE2-88BC-4DE9-8034-E38DB105DAA6}" destId="{8955311B-E073-4A47-B970-2F31405ED3E8}" srcOrd="2" destOrd="0" presId="urn:microsoft.com/office/officeart/2008/layout/NameandTitleOrganizationalChart"/>
    <dgm:cxn modelId="{B3499526-C5DB-D141-BBC4-40333ED75E8C}" type="presParOf" srcId="{3FD7B06F-07CE-4B49-923F-63F1208511C1}" destId="{7648C74C-86B1-4FD0-8AD5-EEA47C4BCA36}" srcOrd="1" destOrd="0" presId="urn:microsoft.com/office/officeart/2008/layout/NameandTitleOrganizationalChart"/>
    <dgm:cxn modelId="{A43BC727-AA08-1042-8E53-5C13105DB6BB}" type="presParOf" srcId="{3FD7B06F-07CE-4B49-923F-63F1208511C1}" destId="{28FD4CE5-6BC3-4AC3-94AA-B9C99F7232E0}" srcOrd="2" destOrd="0" presId="urn:microsoft.com/office/officeart/2008/layout/NameandTitleOrganizationalChart"/>
    <dgm:cxn modelId="{6A42CA3C-E0B3-9244-B746-01E53C0C9AE3}" type="presParOf" srcId="{28FD4CE5-6BC3-4AC3-94AA-B9C99F7232E0}" destId="{F41ADB40-C6D2-43D1-B9C1-661D5BCCF156}" srcOrd="0" destOrd="0" presId="urn:microsoft.com/office/officeart/2008/layout/NameandTitleOrganizationalChart"/>
    <dgm:cxn modelId="{EE8442B0-425F-464E-B328-2E3086466E93}" type="presParOf" srcId="{28FD4CE5-6BC3-4AC3-94AA-B9C99F7232E0}" destId="{B6813F86-3BBA-498E-AC2C-D6A0435401BA}" srcOrd="1" destOrd="0" presId="urn:microsoft.com/office/officeart/2008/layout/NameandTitleOrganizationalChart"/>
    <dgm:cxn modelId="{D1F990DD-D425-0A4E-997F-BED20A1DE703}" type="presParOf" srcId="{B6813F86-3BBA-498E-AC2C-D6A0435401BA}" destId="{82FF51D7-37CA-4B64-A5F4-D5CFA71E3ECE}" srcOrd="0" destOrd="0" presId="urn:microsoft.com/office/officeart/2008/layout/NameandTitleOrganizationalChart"/>
    <dgm:cxn modelId="{C24C4760-316C-BB4D-9608-0F48779D373E}" type="presParOf" srcId="{82FF51D7-37CA-4B64-A5F4-D5CFA71E3ECE}" destId="{D3A3368E-0692-4C7F-B3BC-6B2F9E16304E}" srcOrd="0" destOrd="0" presId="urn:microsoft.com/office/officeart/2008/layout/NameandTitleOrganizationalChart"/>
    <dgm:cxn modelId="{3034B6E0-AA61-4341-A353-5B31AA7DAD13}" type="presParOf" srcId="{82FF51D7-37CA-4B64-A5F4-D5CFA71E3ECE}" destId="{6FC53F62-BB1C-403C-823F-E40B2A815E06}" srcOrd="1" destOrd="0" presId="urn:microsoft.com/office/officeart/2008/layout/NameandTitleOrganizationalChart"/>
    <dgm:cxn modelId="{3604CBB4-95D9-2D44-98F6-2E94FBC8C5A3}" type="presParOf" srcId="{82FF51D7-37CA-4B64-A5F4-D5CFA71E3ECE}" destId="{2C4BB419-E08D-4160-BC6C-8EA00EF9DC7A}" srcOrd="2" destOrd="0" presId="urn:microsoft.com/office/officeart/2008/layout/NameandTitleOrganizationalChart"/>
    <dgm:cxn modelId="{23F55B52-FAEF-FF41-8FC6-1320867E680A}" type="presParOf" srcId="{B6813F86-3BBA-498E-AC2C-D6A0435401BA}" destId="{EC8C16B5-BCF4-4DC4-8649-76FC7619B316}" srcOrd="1" destOrd="0" presId="urn:microsoft.com/office/officeart/2008/layout/NameandTitleOrganizationalChart"/>
    <dgm:cxn modelId="{A573B3C3-194E-374F-90B9-0003AAB4ABF8}" type="presParOf" srcId="{B6813F86-3BBA-498E-AC2C-D6A0435401BA}" destId="{F6F87FDA-1281-4A46-A6F4-FC63B4B99E77}" srcOrd="2" destOrd="0" presId="urn:microsoft.com/office/officeart/2008/layout/NameandTitleOrganizationalChart"/>
    <dgm:cxn modelId="{1AAF2129-8CA3-FF4A-8EFA-026D091DEC1E}" type="presParOf" srcId="{28FD4CE5-6BC3-4AC3-94AA-B9C99F7232E0}" destId="{EE1D1B70-0E88-46C8-9E37-6BB9F6EC31AE}" srcOrd="2" destOrd="0" presId="urn:microsoft.com/office/officeart/2008/layout/NameandTitleOrganizationalChart"/>
    <dgm:cxn modelId="{2B28D8C7-6061-114D-A218-725D88C196CA}" type="presParOf" srcId="{28FD4CE5-6BC3-4AC3-94AA-B9C99F7232E0}" destId="{E5577279-0B9E-45F1-8E0B-7A595F71B3C2}" srcOrd="3" destOrd="0" presId="urn:microsoft.com/office/officeart/2008/layout/NameandTitleOrganizationalChart"/>
    <dgm:cxn modelId="{44F9FBCE-8973-9944-82AF-A55075165A35}" type="presParOf" srcId="{E5577279-0B9E-45F1-8E0B-7A595F71B3C2}" destId="{5D97AE47-6F0F-44C7-A4C5-C008F010F025}" srcOrd="0" destOrd="0" presId="urn:microsoft.com/office/officeart/2008/layout/NameandTitleOrganizationalChart"/>
    <dgm:cxn modelId="{9A9924F5-F589-814D-BA14-B8926A4DAC78}" type="presParOf" srcId="{5D97AE47-6F0F-44C7-A4C5-C008F010F025}" destId="{C266E2DE-1B1E-4574-A13E-76DECF6974D6}" srcOrd="0" destOrd="0" presId="urn:microsoft.com/office/officeart/2008/layout/NameandTitleOrganizationalChart"/>
    <dgm:cxn modelId="{F74373A8-B5BA-F64D-AB1B-0F7DAEE4D4CE}" type="presParOf" srcId="{5D97AE47-6F0F-44C7-A4C5-C008F010F025}" destId="{754E9FD0-FD5B-4820-A342-59683DD9E10E}" srcOrd="1" destOrd="0" presId="urn:microsoft.com/office/officeart/2008/layout/NameandTitleOrganizationalChart"/>
    <dgm:cxn modelId="{EE680E5F-DE01-8645-B9C8-AE327597A502}" type="presParOf" srcId="{5D97AE47-6F0F-44C7-A4C5-C008F010F025}" destId="{EE87528F-B1F5-45F7-8A4B-A75F84CC72CB}" srcOrd="2" destOrd="0" presId="urn:microsoft.com/office/officeart/2008/layout/NameandTitleOrganizationalChart"/>
    <dgm:cxn modelId="{1AE5942C-5D4F-C744-B889-01910D83E6DF}" type="presParOf" srcId="{E5577279-0B9E-45F1-8E0B-7A595F71B3C2}" destId="{6D68132F-8ED7-44F0-91B7-B2AA24AE92D4}" srcOrd="1" destOrd="0" presId="urn:microsoft.com/office/officeart/2008/layout/NameandTitleOrganizationalChart"/>
    <dgm:cxn modelId="{BA504777-B083-4243-8D5A-7480C51CB786}" type="presParOf" srcId="{E5577279-0B9E-45F1-8E0B-7A595F71B3C2}" destId="{9344F499-6184-402B-805E-FC5CA047CF4B}" srcOrd="2" destOrd="0" presId="urn:microsoft.com/office/officeart/2008/layout/NameandTitleOrganizationalChart"/>
    <dgm:cxn modelId="{4E1862A4-34FA-1841-915B-F750D16BCCD1}" type="presParOf" srcId="{9344F499-6184-402B-805E-FC5CA047CF4B}" destId="{58D4250D-B3A5-4B61-A0B1-3D479CD4BE2E}" srcOrd="0" destOrd="0" presId="urn:microsoft.com/office/officeart/2008/layout/NameandTitleOrganizationalChart"/>
    <dgm:cxn modelId="{0FA03783-4418-214D-ABBA-6110ECAEF058}" type="presParOf" srcId="{9344F499-6184-402B-805E-FC5CA047CF4B}" destId="{852BCCB2-40E3-45B5-9A50-56014F4CA317}" srcOrd="1" destOrd="0" presId="urn:microsoft.com/office/officeart/2008/layout/NameandTitleOrganizationalChart"/>
    <dgm:cxn modelId="{D24AF0A6-40FF-2647-B37B-3F434F259F51}" type="presParOf" srcId="{852BCCB2-40E3-45B5-9A50-56014F4CA317}" destId="{EAAA18ED-56D4-4984-A9DC-74810392BAB6}" srcOrd="0" destOrd="0" presId="urn:microsoft.com/office/officeart/2008/layout/NameandTitleOrganizationalChart"/>
    <dgm:cxn modelId="{4E0AC737-F721-4140-B148-24680991B816}" type="presParOf" srcId="{EAAA18ED-56D4-4984-A9DC-74810392BAB6}" destId="{5228B677-5A32-42E9-8497-37B4D623721B}" srcOrd="0" destOrd="0" presId="urn:microsoft.com/office/officeart/2008/layout/NameandTitleOrganizationalChart"/>
    <dgm:cxn modelId="{D792687A-F22D-C24E-B19C-49065E31D666}" type="presParOf" srcId="{EAAA18ED-56D4-4984-A9DC-74810392BAB6}" destId="{FD544736-CC7A-465D-BBD2-1F07913CC3CA}" srcOrd="1" destOrd="0" presId="urn:microsoft.com/office/officeart/2008/layout/NameandTitleOrganizationalChart"/>
    <dgm:cxn modelId="{80469535-C309-2F48-BB8E-FF01A18348BE}" type="presParOf" srcId="{EAAA18ED-56D4-4984-A9DC-74810392BAB6}" destId="{F3FD16C6-0180-4FD7-BFA7-63F26850ABF7}" srcOrd="2" destOrd="0" presId="urn:microsoft.com/office/officeart/2008/layout/NameandTitleOrganizationalChart"/>
    <dgm:cxn modelId="{40580CE2-5263-4D47-95D9-B336EFEA4D2C}" type="presParOf" srcId="{852BCCB2-40E3-45B5-9A50-56014F4CA317}" destId="{394444FA-9A9B-4CC1-A4E5-841B14C2B3C9}" srcOrd="1" destOrd="0" presId="urn:microsoft.com/office/officeart/2008/layout/NameandTitleOrganizationalChart"/>
    <dgm:cxn modelId="{2743A68E-F163-934E-B971-E49E75E27F5F}" type="presParOf" srcId="{852BCCB2-40E3-45B5-9A50-56014F4CA317}" destId="{2592FC2B-9E12-4C2B-9514-D56103A6E319}" srcOrd="2" destOrd="0" presId="urn:microsoft.com/office/officeart/2008/layout/NameandTitleOrganizationalChart"/>
    <dgm:cxn modelId="{535A1E0A-BA63-B549-88C6-D967B84337DE}" type="presParOf" srcId="{BAAAB870-800E-47A3-BDC9-6F26C487009D}" destId="{BFE8B072-D8EA-4427-8F59-C30250ADB9CD}" srcOrd="2" destOrd="0" presId="urn:microsoft.com/office/officeart/2008/layout/NameandTitleOrganizationalChart"/>
    <dgm:cxn modelId="{7834B924-5065-B84B-99BE-E88FE8F1D165}" type="presParOf" srcId="{BAAAB870-800E-47A3-BDC9-6F26C487009D}" destId="{69DE75FD-B9B5-4E53-B5CE-8A1186D488EA}" srcOrd="3" destOrd="0" presId="urn:microsoft.com/office/officeart/2008/layout/NameandTitleOrganizationalChart"/>
    <dgm:cxn modelId="{F883052D-F29D-1C44-80B7-FD757ED79E52}" type="presParOf" srcId="{69DE75FD-B9B5-4E53-B5CE-8A1186D488EA}" destId="{BC8540E9-3AC9-48F4-B729-1DB3F416A70A}" srcOrd="0" destOrd="0" presId="urn:microsoft.com/office/officeart/2008/layout/NameandTitleOrganizationalChart"/>
    <dgm:cxn modelId="{F42424AF-4C86-3A42-BD78-5340D539A5F4}" type="presParOf" srcId="{BC8540E9-3AC9-48F4-B729-1DB3F416A70A}" destId="{A3338237-B50E-471B-96B0-CE53AECA992F}" srcOrd="0" destOrd="0" presId="urn:microsoft.com/office/officeart/2008/layout/NameandTitleOrganizationalChart"/>
    <dgm:cxn modelId="{F0A2BD65-B7AE-4B43-BD98-6A8F8EFB5016}" type="presParOf" srcId="{BC8540E9-3AC9-48F4-B729-1DB3F416A70A}" destId="{4A93B7C1-9E1C-4FF9-8626-611BB8D61631}" srcOrd="1" destOrd="0" presId="urn:microsoft.com/office/officeart/2008/layout/NameandTitleOrganizationalChart"/>
    <dgm:cxn modelId="{3EAB4856-4710-F84F-AA46-0F29F876963D}" type="presParOf" srcId="{BC8540E9-3AC9-48F4-B729-1DB3F416A70A}" destId="{3FBA4BFD-871A-4BE4-ACBA-89852DF2BD22}" srcOrd="2" destOrd="0" presId="urn:microsoft.com/office/officeart/2008/layout/NameandTitleOrganizationalChart"/>
    <dgm:cxn modelId="{23074ABF-5266-C347-A975-D0CF8C730A02}" type="presParOf" srcId="{69DE75FD-B9B5-4E53-B5CE-8A1186D488EA}" destId="{205B409C-C124-47B7-A840-E6A1C478F889}" srcOrd="1" destOrd="0" presId="urn:microsoft.com/office/officeart/2008/layout/NameandTitleOrganizationalChart"/>
    <dgm:cxn modelId="{37FF49E6-3714-E847-82A9-C280BD2D5D49}" type="presParOf" srcId="{69DE75FD-B9B5-4E53-B5CE-8A1186D488EA}" destId="{3B92ADE7-14D0-463B-830D-05A80D9B67D8}" srcOrd="2" destOrd="0" presId="urn:microsoft.com/office/officeart/2008/layout/NameandTitleOrganizationalChart"/>
    <dgm:cxn modelId="{EC3A90B9-ACA0-2147-BC2A-DD8E1C43CDD3}" type="presParOf" srcId="{3B92ADE7-14D0-463B-830D-05A80D9B67D8}" destId="{27270740-A1A4-488F-880E-F0F304C942DF}" srcOrd="0" destOrd="0" presId="urn:microsoft.com/office/officeart/2008/layout/NameandTitleOrganizationalChart"/>
    <dgm:cxn modelId="{6759BACE-A9DF-F845-B4BE-9333F712432C}" type="presParOf" srcId="{3B92ADE7-14D0-463B-830D-05A80D9B67D8}" destId="{FBAE641A-066D-40E4-934C-053440D7993C}" srcOrd="1" destOrd="0" presId="urn:microsoft.com/office/officeart/2008/layout/NameandTitleOrganizationalChart"/>
    <dgm:cxn modelId="{9866D585-8659-2E49-A588-AA54E49C5D73}" type="presParOf" srcId="{FBAE641A-066D-40E4-934C-053440D7993C}" destId="{195622F3-1CCD-49EB-9385-4808DCF49930}" srcOrd="0" destOrd="0" presId="urn:microsoft.com/office/officeart/2008/layout/NameandTitleOrganizationalChart"/>
    <dgm:cxn modelId="{E5DDF670-4BAB-3741-9E16-DF3FC54B3431}" type="presParOf" srcId="{195622F3-1CCD-49EB-9385-4808DCF49930}" destId="{058E2389-76C7-47B6-904C-DB59DD8E0C53}" srcOrd="0" destOrd="0" presId="urn:microsoft.com/office/officeart/2008/layout/NameandTitleOrganizationalChart"/>
    <dgm:cxn modelId="{5F1464AF-A129-954E-A630-2C10E6F94145}" type="presParOf" srcId="{195622F3-1CCD-49EB-9385-4808DCF49930}" destId="{83833244-BF24-4F55-BFE7-89CCEAE9258F}" srcOrd="1" destOrd="0" presId="urn:microsoft.com/office/officeart/2008/layout/NameandTitleOrganizationalChart"/>
    <dgm:cxn modelId="{1154E018-720B-9241-95EC-979F806CEC32}" type="presParOf" srcId="{195622F3-1CCD-49EB-9385-4808DCF49930}" destId="{7D74D42B-929F-43E7-B7A2-83252CFB1AA3}" srcOrd="2" destOrd="0" presId="urn:microsoft.com/office/officeart/2008/layout/NameandTitleOrganizationalChart"/>
    <dgm:cxn modelId="{D3A14C9C-CF35-E34F-BFDF-B5F1E254AFFF}" type="presParOf" srcId="{FBAE641A-066D-40E4-934C-053440D7993C}" destId="{39FED6F6-B46F-48C7-B6D8-53631AD6BE42}" srcOrd="1" destOrd="0" presId="urn:microsoft.com/office/officeart/2008/layout/NameandTitleOrganizationalChart"/>
    <dgm:cxn modelId="{8A81B81E-818B-4549-853A-4490764D15BD}" type="presParOf" srcId="{FBAE641A-066D-40E4-934C-053440D7993C}" destId="{FEC8CF27-9CF7-4EC5-9503-5D8B2AF7004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AD423-79E3-4638-A118-EE1509896E70}">
      <dsp:nvSpPr>
        <dsp:cNvPr id="0" name=""/>
        <dsp:cNvSpPr/>
      </dsp:nvSpPr>
      <dsp:spPr>
        <a:xfrm rot="5400000">
          <a:off x="144053" y="1805741"/>
          <a:ext cx="430418" cy="716207"/>
        </a:xfrm>
        <a:prstGeom prst="corner">
          <a:avLst>
            <a:gd name="adj1" fmla="val 16120"/>
            <a:gd name="adj2" fmla="val 16110"/>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491C0-CCC7-4FA8-8500-1085F996001C}">
      <dsp:nvSpPr>
        <dsp:cNvPr id="0" name=""/>
        <dsp:cNvSpPr/>
      </dsp:nvSpPr>
      <dsp:spPr>
        <a:xfrm>
          <a:off x="72206" y="2019733"/>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materials</a:t>
          </a:r>
        </a:p>
      </dsp:txBody>
      <dsp:txXfrm>
        <a:off x="72206" y="2019733"/>
        <a:ext cx="646595" cy="566779"/>
      </dsp:txXfrm>
    </dsp:sp>
    <dsp:sp modelId="{5E69B4B2-BFCD-4307-9ABE-6E44218CA9E4}">
      <dsp:nvSpPr>
        <dsp:cNvPr id="0" name=""/>
        <dsp:cNvSpPr/>
      </dsp:nvSpPr>
      <dsp:spPr>
        <a:xfrm>
          <a:off x="596802" y="1753013"/>
          <a:ext cx="121999" cy="121999"/>
        </a:xfrm>
        <a:prstGeom prst="triangle">
          <a:avLst>
            <a:gd name="adj" fmla="val 100000"/>
          </a:avLst>
        </a:prstGeom>
        <a:solidFill>
          <a:schemeClr val="accent6">
            <a:shade val="80000"/>
            <a:hueOff val="5200"/>
            <a:satOff val="-202"/>
            <a:lumOff val="3192"/>
            <a:alphaOff val="0"/>
          </a:schemeClr>
        </a:solidFill>
        <a:ln w="12700" cap="flat" cmpd="sng" algn="ctr">
          <a:solidFill>
            <a:schemeClr val="accent6">
              <a:shade val="80000"/>
              <a:hueOff val="5200"/>
              <a:satOff val="-202"/>
              <a:lumOff val="31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BA1DDF-80A5-4BBE-8642-586413DCD2D1}">
      <dsp:nvSpPr>
        <dsp:cNvPr id="0" name=""/>
        <dsp:cNvSpPr/>
      </dsp:nvSpPr>
      <dsp:spPr>
        <a:xfrm rot="5400000">
          <a:off x="935613" y="1609869"/>
          <a:ext cx="430418" cy="716207"/>
        </a:xfrm>
        <a:prstGeom prst="corner">
          <a:avLst>
            <a:gd name="adj1" fmla="val 16120"/>
            <a:gd name="adj2" fmla="val 16110"/>
          </a:avLst>
        </a:prstGeom>
        <a:solidFill>
          <a:schemeClr val="accent6">
            <a:shade val="80000"/>
            <a:hueOff val="10401"/>
            <a:satOff val="-404"/>
            <a:lumOff val="6385"/>
            <a:alphaOff val="0"/>
          </a:schemeClr>
        </a:solidFill>
        <a:ln w="12700" cap="flat" cmpd="sng" algn="ctr">
          <a:solidFill>
            <a:schemeClr val="accent6">
              <a:shade val="80000"/>
              <a:hueOff val="10401"/>
              <a:satOff val="-404"/>
              <a:lumOff val="63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54C12-0F34-48C0-9A15-EB834413B70B}">
      <dsp:nvSpPr>
        <dsp:cNvPr id="0" name=""/>
        <dsp:cNvSpPr/>
      </dsp:nvSpPr>
      <dsp:spPr>
        <a:xfrm>
          <a:off x="863765" y="1823861"/>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components</a:t>
          </a:r>
        </a:p>
      </dsp:txBody>
      <dsp:txXfrm>
        <a:off x="863765" y="1823861"/>
        <a:ext cx="646595" cy="566779"/>
      </dsp:txXfrm>
    </dsp:sp>
    <dsp:sp modelId="{E9D42B4F-DA20-419C-8189-C2AF0448A906}">
      <dsp:nvSpPr>
        <dsp:cNvPr id="0" name=""/>
        <dsp:cNvSpPr/>
      </dsp:nvSpPr>
      <dsp:spPr>
        <a:xfrm>
          <a:off x="1388362" y="1557141"/>
          <a:ext cx="121999" cy="121999"/>
        </a:xfrm>
        <a:prstGeom prst="triangle">
          <a:avLst>
            <a:gd name="adj" fmla="val 100000"/>
          </a:avLst>
        </a:prstGeom>
        <a:solidFill>
          <a:schemeClr val="accent6">
            <a:shade val="80000"/>
            <a:hueOff val="15601"/>
            <a:satOff val="-606"/>
            <a:lumOff val="9577"/>
            <a:alphaOff val="0"/>
          </a:schemeClr>
        </a:solidFill>
        <a:ln w="12700" cap="flat" cmpd="sng" algn="ctr">
          <a:solidFill>
            <a:schemeClr val="accent6">
              <a:shade val="80000"/>
              <a:hueOff val="15601"/>
              <a:satOff val="-606"/>
              <a:lumOff val="95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2F5BB-262B-4C01-8D40-2E299998E869}">
      <dsp:nvSpPr>
        <dsp:cNvPr id="0" name=""/>
        <dsp:cNvSpPr/>
      </dsp:nvSpPr>
      <dsp:spPr>
        <a:xfrm rot="5400000">
          <a:off x="1727172" y="1413997"/>
          <a:ext cx="430418" cy="716207"/>
        </a:xfrm>
        <a:prstGeom prst="corner">
          <a:avLst>
            <a:gd name="adj1" fmla="val 16120"/>
            <a:gd name="adj2" fmla="val 16110"/>
          </a:avLst>
        </a:prstGeom>
        <a:solidFill>
          <a:schemeClr val="accent6">
            <a:shade val="80000"/>
            <a:hueOff val="20802"/>
            <a:satOff val="-809"/>
            <a:lumOff val="12769"/>
            <a:alphaOff val="0"/>
          </a:schemeClr>
        </a:solidFill>
        <a:ln w="12700" cap="flat" cmpd="sng" algn="ctr">
          <a:solidFill>
            <a:schemeClr val="accent6">
              <a:shade val="80000"/>
              <a:hueOff val="20802"/>
              <a:satOff val="-809"/>
              <a:lumOff val="127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85FB8-19AF-4EA5-9DB9-D315FEE7DE27}">
      <dsp:nvSpPr>
        <dsp:cNvPr id="0" name=""/>
        <dsp:cNvSpPr/>
      </dsp:nvSpPr>
      <dsp:spPr>
        <a:xfrm>
          <a:off x="1655325" y="1627989"/>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assembly</a:t>
          </a:r>
        </a:p>
      </dsp:txBody>
      <dsp:txXfrm>
        <a:off x="1655325" y="1627989"/>
        <a:ext cx="646595" cy="566779"/>
      </dsp:txXfrm>
    </dsp:sp>
    <dsp:sp modelId="{5C0D3B31-B0FD-4028-9C08-4BA0EB7110CE}">
      <dsp:nvSpPr>
        <dsp:cNvPr id="0" name=""/>
        <dsp:cNvSpPr/>
      </dsp:nvSpPr>
      <dsp:spPr>
        <a:xfrm>
          <a:off x="2179921" y="1361269"/>
          <a:ext cx="121999" cy="121999"/>
        </a:xfrm>
        <a:prstGeom prst="triangle">
          <a:avLst>
            <a:gd name="adj" fmla="val 100000"/>
          </a:avLst>
        </a:prstGeom>
        <a:solidFill>
          <a:schemeClr val="accent6">
            <a:shade val="80000"/>
            <a:hueOff val="26002"/>
            <a:satOff val="-1011"/>
            <a:lumOff val="15961"/>
            <a:alphaOff val="0"/>
          </a:schemeClr>
        </a:solidFill>
        <a:ln w="12700" cap="flat" cmpd="sng" algn="ctr">
          <a:solidFill>
            <a:schemeClr val="accent6">
              <a:shade val="80000"/>
              <a:hueOff val="26002"/>
              <a:satOff val="-1011"/>
              <a:lumOff val="15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547BF-3903-4EB1-ADB8-5462115C6B22}">
      <dsp:nvSpPr>
        <dsp:cNvPr id="0" name=""/>
        <dsp:cNvSpPr/>
      </dsp:nvSpPr>
      <dsp:spPr>
        <a:xfrm rot="5400000">
          <a:off x="2518732" y="1218125"/>
          <a:ext cx="430418" cy="716207"/>
        </a:xfrm>
        <a:prstGeom prst="corner">
          <a:avLst>
            <a:gd name="adj1" fmla="val 16120"/>
            <a:gd name="adj2" fmla="val 16110"/>
          </a:avLst>
        </a:prstGeom>
        <a:solidFill>
          <a:schemeClr val="accent6">
            <a:shade val="80000"/>
            <a:hueOff val="31203"/>
            <a:satOff val="-1213"/>
            <a:lumOff val="19153"/>
            <a:alphaOff val="0"/>
          </a:schemeClr>
        </a:solidFill>
        <a:ln w="12700" cap="flat" cmpd="sng" algn="ctr">
          <a:solidFill>
            <a:schemeClr val="accent6">
              <a:shade val="80000"/>
              <a:hueOff val="31203"/>
              <a:satOff val="-1213"/>
              <a:lumOff val="191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84B62-213C-424C-91F3-33CC614DAD1D}">
      <dsp:nvSpPr>
        <dsp:cNvPr id="0" name=""/>
        <dsp:cNvSpPr/>
      </dsp:nvSpPr>
      <dsp:spPr>
        <a:xfrm>
          <a:off x="2446884" y="1432116"/>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distribution</a:t>
          </a:r>
        </a:p>
      </dsp:txBody>
      <dsp:txXfrm>
        <a:off x="2446884" y="1432116"/>
        <a:ext cx="646595" cy="566779"/>
      </dsp:txXfrm>
    </dsp:sp>
    <dsp:sp modelId="{7FC3124B-928E-447D-B09A-2A53935BF764}">
      <dsp:nvSpPr>
        <dsp:cNvPr id="0" name=""/>
        <dsp:cNvSpPr/>
      </dsp:nvSpPr>
      <dsp:spPr>
        <a:xfrm>
          <a:off x="2971481" y="1165397"/>
          <a:ext cx="121999" cy="121999"/>
        </a:xfrm>
        <a:prstGeom prst="triangle">
          <a:avLst>
            <a:gd name="adj" fmla="val 100000"/>
          </a:avLst>
        </a:prstGeom>
        <a:solidFill>
          <a:schemeClr val="accent6">
            <a:shade val="80000"/>
            <a:hueOff val="36403"/>
            <a:satOff val="-1415"/>
            <a:lumOff val="22346"/>
            <a:alphaOff val="0"/>
          </a:schemeClr>
        </a:solidFill>
        <a:ln w="12700" cap="flat" cmpd="sng" algn="ctr">
          <a:solidFill>
            <a:schemeClr val="accent6">
              <a:shade val="80000"/>
              <a:hueOff val="36403"/>
              <a:satOff val="-1415"/>
              <a:lumOff val="223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9249F-9EB8-4AE6-B5CF-C18D81EE1832}">
      <dsp:nvSpPr>
        <dsp:cNvPr id="0" name=""/>
        <dsp:cNvSpPr/>
      </dsp:nvSpPr>
      <dsp:spPr>
        <a:xfrm rot="5400000">
          <a:off x="3310292" y="1022253"/>
          <a:ext cx="430418" cy="716207"/>
        </a:xfrm>
        <a:prstGeom prst="corner">
          <a:avLst>
            <a:gd name="adj1" fmla="val 16120"/>
            <a:gd name="adj2" fmla="val 16110"/>
          </a:avLst>
        </a:prstGeom>
        <a:solidFill>
          <a:schemeClr val="accent6">
            <a:shade val="80000"/>
            <a:hueOff val="41603"/>
            <a:satOff val="-1617"/>
            <a:lumOff val="25538"/>
            <a:alphaOff val="0"/>
          </a:schemeClr>
        </a:solidFill>
        <a:ln w="12700" cap="flat" cmpd="sng" algn="ctr">
          <a:solidFill>
            <a:schemeClr val="accent6">
              <a:shade val="80000"/>
              <a:hueOff val="41603"/>
              <a:satOff val="-1617"/>
              <a:lumOff val="255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F4B5E6-0125-4F8D-8F48-C896B46CB46E}">
      <dsp:nvSpPr>
        <dsp:cNvPr id="0" name=""/>
        <dsp:cNvSpPr/>
      </dsp:nvSpPr>
      <dsp:spPr>
        <a:xfrm>
          <a:off x="3238444" y="1236244"/>
          <a:ext cx="646595" cy="56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retail</a:t>
          </a:r>
        </a:p>
      </dsp:txBody>
      <dsp:txXfrm>
        <a:off x="3238444" y="1236244"/>
        <a:ext cx="646595" cy="566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70740-A1A4-488F-880E-F0F304C942DF}">
      <dsp:nvSpPr>
        <dsp:cNvPr id="0" name=""/>
        <dsp:cNvSpPr/>
      </dsp:nvSpPr>
      <dsp:spPr>
        <a:xfrm>
          <a:off x="5938037" y="2892597"/>
          <a:ext cx="103258" cy="337340"/>
        </a:xfrm>
        <a:custGeom>
          <a:avLst/>
          <a:gdLst/>
          <a:ahLst/>
          <a:cxnLst/>
          <a:rect l="0" t="0" r="0" b="0"/>
          <a:pathLst>
            <a:path>
              <a:moveTo>
                <a:pt x="103258" y="0"/>
              </a:moveTo>
              <a:lnTo>
                <a:pt x="103258"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E8B072-D8EA-4427-8F59-C30250ADB9CD}">
      <dsp:nvSpPr>
        <dsp:cNvPr id="0" name=""/>
        <dsp:cNvSpPr/>
      </dsp:nvSpPr>
      <dsp:spPr>
        <a:xfrm>
          <a:off x="5230252" y="2398758"/>
          <a:ext cx="508780" cy="337340"/>
        </a:xfrm>
        <a:custGeom>
          <a:avLst/>
          <a:gdLst/>
          <a:ahLst/>
          <a:cxnLst/>
          <a:rect l="0" t="0" r="0" b="0"/>
          <a:pathLst>
            <a:path>
              <a:moveTo>
                <a:pt x="0" y="0"/>
              </a:moveTo>
              <a:lnTo>
                <a:pt x="0" y="337340"/>
              </a:lnTo>
              <a:lnTo>
                <a:pt x="50878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D4250D-B3A5-4B61-A0B1-3D479CD4BE2E}">
      <dsp:nvSpPr>
        <dsp:cNvPr id="0" name=""/>
        <dsp:cNvSpPr/>
      </dsp:nvSpPr>
      <dsp:spPr>
        <a:xfrm>
          <a:off x="4721471" y="3386437"/>
          <a:ext cx="103258" cy="337340"/>
        </a:xfrm>
        <a:custGeom>
          <a:avLst/>
          <a:gdLst/>
          <a:ahLst/>
          <a:cxnLst/>
          <a:rect l="0" t="0" r="0" b="0"/>
          <a:pathLst>
            <a:path>
              <a:moveTo>
                <a:pt x="103258" y="0"/>
              </a:moveTo>
              <a:lnTo>
                <a:pt x="103258"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1D1B70-0E88-46C8-9E37-6BB9F6EC31AE}">
      <dsp:nvSpPr>
        <dsp:cNvPr id="0" name=""/>
        <dsp:cNvSpPr/>
      </dsp:nvSpPr>
      <dsp:spPr>
        <a:xfrm>
          <a:off x="4013686" y="2892597"/>
          <a:ext cx="508780" cy="337340"/>
        </a:xfrm>
        <a:custGeom>
          <a:avLst/>
          <a:gdLst/>
          <a:ahLst/>
          <a:cxnLst/>
          <a:rect l="0" t="0" r="0" b="0"/>
          <a:pathLst>
            <a:path>
              <a:moveTo>
                <a:pt x="0" y="0"/>
              </a:moveTo>
              <a:lnTo>
                <a:pt x="0" y="337340"/>
              </a:lnTo>
              <a:lnTo>
                <a:pt x="50878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ADB40-C6D2-43D1-B9C1-661D5BCCF156}">
      <dsp:nvSpPr>
        <dsp:cNvPr id="0" name=""/>
        <dsp:cNvSpPr/>
      </dsp:nvSpPr>
      <dsp:spPr>
        <a:xfrm>
          <a:off x="3903107" y="2892597"/>
          <a:ext cx="110579" cy="340258"/>
        </a:xfrm>
        <a:custGeom>
          <a:avLst/>
          <a:gdLst/>
          <a:ahLst/>
          <a:cxnLst/>
          <a:rect l="0" t="0" r="0" b="0"/>
          <a:pathLst>
            <a:path>
              <a:moveTo>
                <a:pt x="110579" y="0"/>
              </a:moveTo>
              <a:lnTo>
                <a:pt x="110579" y="340258"/>
              </a:lnTo>
              <a:lnTo>
                <a:pt x="0" y="340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FA9B7F-824A-4920-8CE6-A1292B6FAB14}">
      <dsp:nvSpPr>
        <dsp:cNvPr id="0" name=""/>
        <dsp:cNvSpPr/>
      </dsp:nvSpPr>
      <dsp:spPr>
        <a:xfrm>
          <a:off x="4315949" y="2398758"/>
          <a:ext cx="914302" cy="337340"/>
        </a:xfrm>
        <a:custGeom>
          <a:avLst/>
          <a:gdLst/>
          <a:ahLst/>
          <a:cxnLst/>
          <a:rect l="0" t="0" r="0" b="0"/>
          <a:pathLst>
            <a:path>
              <a:moveTo>
                <a:pt x="914302" y="0"/>
              </a:moveTo>
              <a:lnTo>
                <a:pt x="914302"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636F32-5BCE-4BF1-85C3-9981DFA5BAD9}">
      <dsp:nvSpPr>
        <dsp:cNvPr id="0" name=""/>
        <dsp:cNvSpPr/>
      </dsp:nvSpPr>
      <dsp:spPr>
        <a:xfrm>
          <a:off x="3202643" y="1904918"/>
          <a:ext cx="1725346" cy="337340"/>
        </a:xfrm>
        <a:custGeom>
          <a:avLst/>
          <a:gdLst/>
          <a:ahLst/>
          <a:cxnLst/>
          <a:rect l="0" t="0" r="0" b="0"/>
          <a:pathLst>
            <a:path>
              <a:moveTo>
                <a:pt x="0" y="0"/>
              </a:moveTo>
              <a:lnTo>
                <a:pt x="0" y="337340"/>
              </a:lnTo>
              <a:lnTo>
                <a:pt x="1725346" y="3373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A9CDC8-DCC4-4B37-BB1C-46C0CA543032}">
      <dsp:nvSpPr>
        <dsp:cNvPr id="0" name=""/>
        <dsp:cNvSpPr/>
      </dsp:nvSpPr>
      <dsp:spPr>
        <a:xfrm>
          <a:off x="2693862" y="2892597"/>
          <a:ext cx="103258" cy="337340"/>
        </a:xfrm>
        <a:custGeom>
          <a:avLst/>
          <a:gdLst/>
          <a:ahLst/>
          <a:cxnLst/>
          <a:rect l="0" t="0" r="0" b="0"/>
          <a:pathLst>
            <a:path>
              <a:moveTo>
                <a:pt x="103258" y="0"/>
              </a:moveTo>
              <a:lnTo>
                <a:pt x="103258"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4CC567-2FE0-4346-A305-C5F2087C13F6}">
      <dsp:nvSpPr>
        <dsp:cNvPr id="0" name=""/>
        <dsp:cNvSpPr/>
      </dsp:nvSpPr>
      <dsp:spPr>
        <a:xfrm>
          <a:off x="1986077" y="2398758"/>
          <a:ext cx="508780" cy="337340"/>
        </a:xfrm>
        <a:custGeom>
          <a:avLst/>
          <a:gdLst/>
          <a:ahLst/>
          <a:cxnLst/>
          <a:rect l="0" t="0" r="0" b="0"/>
          <a:pathLst>
            <a:path>
              <a:moveTo>
                <a:pt x="0" y="0"/>
              </a:moveTo>
              <a:lnTo>
                <a:pt x="0" y="337340"/>
              </a:lnTo>
              <a:lnTo>
                <a:pt x="50878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643DA6-7168-4B91-9F90-D36DBD636845}">
      <dsp:nvSpPr>
        <dsp:cNvPr id="0" name=""/>
        <dsp:cNvSpPr/>
      </dsp:nvSpPr>
      <dsp:spPr>
        <a:xfrm>
          <a:off x="1477296" y="3386437"/>
          <a:ext cx="103258" cy="337340"/>
        </a:xfrm>
        <a:custGeom>
          <a:avLst/>
          <a:gdLst/>
          <a:ahLst/>
          <a:cxnLst/>
          <a:rect l="0" t="0" r="0" b="0"/>
          <a:pathLst>
            <a:path>
              <a:moveTo>
                <a:pt x="103258" y="0"/>
              </a:moveTo>
              <a:lnTo>
                <a:pt x="103258"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53F073-0087-42C4-82A0-83392C674064}">
      <dsp:nvSpPr>
        <dsp:cNvPr id="0" name=""/>
        <dsp:cNvSpPr/>
      </dsp:nvSpPr>
      <dsp:spPr>
        <a:xfrm>
          <a:off x="769511" y="2892597"/>
          <a:ext cx="508780" cy="337340"/>
        </a:xfrm>
        <a:custGeom>
          <a:avLst/>
          <a:gdLst/>
          <a:ahLst/>
          <a:cxnLst/>
          <a:rect l="0" t="0" r="0" b="0"/>
          <a:pathLst>
            <a:path>
              <a:moveTo>
                <a:pt x="0" y="0"/>
              </a:moveTo>
              <a:lnTo>
                <a:pt x="0" y="337340"/>
              </a:lnTo>
              <a:lnTo>
                <a:pt x="50878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27452A-F482-4ED8-93DE-FF95B8CF399F}">
      <dsp:nvSpPr>
        <dsp:cNvPr id="0" name=""/>
        <dsp:cNvSpPr/>
      </dsp:nvSpPr>
      <dsp:spPr>
        <a:xfrm>
          <a:off x="658932" y="2892597"/>
          <a:ext cx="110579" cy="340258"/>
        </a:xfrm>
        <a:custGeom>
          <a:avLst/>
          <a:gdLst/>
          <a:ahLst/>
          <a:cxnLst/>
          <a:rect l="0" t="0" r="0" b="0"/>
          <a:pathLst>
            <a:path>
              <a:moveTo>
                <a:pt x="110579" y="0"/>
              </a:moveTo>
              <a:lnTo>
                <a:pt x="110579" y="340258"/>
              </a:lnTo>
              <a:lnTo>
                <a:pt x="0" y="340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D4CC82-5458-4213-9CFF-305A2B7D657C}">
      <dsp:nvSpPr>
        <dsp:cNvPr id="0" name=""/>
        <dsp:cNvSpPr/>
      </dsp:nvSpPr>
      <dsp:spPr>
        <a:xfrm>
          <a:off x="1071774" y="2398758"/>
          <a:ext cx="914302" cy="337340"/>
        </a:xfrm>
        <a:custGeom>
          <a:avLst/>
          <a:gdLst/>
          <a:ahLst/>
          <a:cxnLst/>
          <a:rect l="0" t="0" r="0" b="0"/>
          <a:pathLst>
            <a:path>
              <a:moveTo>
                <a:pt x="914302" y="0"/>
              </a:moveTo>
              <a:lnTo>
                <a:pt x="914302" y="337340"/>
              </a:lnTo>
              <a:lnTo>
                <a:pt x="0" y="3373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CCA3FA-6403-4F50-93B7-C3F0131D1D41}">
      <dsp:nvSpPr>
        <dsp:cNvPr id="0" name=""/>
        <dsp:cNvSpPr/>
      </dsp:nvSpPr>
      <dsp:spPr>
        <a:xfrm>
          <a:off x="2288340" y="1904918"/>
          <a:ext cx="914302" cy="337340"/>
        </a:xfrm>
        <a:custGeom>
          <a:avLst/>
          <a:gdLst/>
          <a:ahLst/>
          <a:cxnLst/>
          <a:rect l="0" t="0" r="0" b="0"/>
          <a:pathLst>
            <a:path>
              <a:moveTo>
                <a:pt x="914302" y="0"/>
              </a:moveTo>
              <a:lnTo>
                <a:pt x="914302" y="337340"/>
              </a:lnTo>
              <a:lnTo>
                <a:pt x="0" y="3373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4E14AC-1920-41E1-91BB-D0CFD4B440AB}">
      <dsp:nvSpPr>
        <dsp:cNvPr id="0" name=""/>
        <dsp:cNvSpPr/>
      </dsp:nvSpPr>
      <dsp:spPr>
        <a:xfrm>
          <a:off x="2900380" y="1591922"/>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44167" numCol="1" spcCol="1270" anchor="ctr" anchorCtr="0">
          <a:noAutofit/>
        </a:bodyPr>
        <a:lstStyle/>
        <a:p>
          <a:pPr marL="0" lvl="0" indent="0" algn="ctr" defTabSz="577850">
            <a:lnSpc>
              <a:spcPct val="90000"/>
            </a:lnSpc>
            <a:spcBef>
              <a:spcPct val="0"/>
            </a:spcBef>
            <a:spcAft>
              <a:spcPct val="35000"/>
            </a:spcAft>
            <a:buNone/>
          </a:pPr>
          <a:r>
            <a:rPr lang="en-US" sz="1300" kern="1200" dirty="0"/>
            <a:t>YOU</a:t>
          </a:r>
        </a:p>
      </dsp:txBody>
      <dsp:txXfrm>
        <a:off x="2900380" y="1591922"/>
        <a:ext cx="604526" cy="312996"/>
      </dsp:txXfrm>
    </dsp:sp>
    <dsp:sp modelId="{2F64339F-F203-4420-9C98-524F2CF55B4D}">
      <dsp:nvSpPr>
        <dsp:cNvPr id="0" name=""/>
        <dsp:cNvSpPr/>
      </dsp:nvSpPr>
      <dsp:spPr>
        <a:xfrm>
          <a:off x="3021285" y="1835364"/>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3021285" y="1835364"/>
        <a:ext cx="544073" cy="104332"/>
      </dsp:txXfrm>
    </dsp:sp>
    <dsp:sp modelId="{4C7F6792-83C9-407E-BCD7-90A6707D2E1A}">
      <dsp:nvSpPr>
        <dsp:cNvPr id="0" name=""/>
        <dsp:cNvSpPr/>
      </dsp:nvSpPr>
      <dsp:spPr>
        <a:xfrm>
          <a:off x="1683814" y="2085761"/>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Tier 1 Supplier</a:t>
          </a:r>
        </a:p>
      </dsp:txBody>
      <dsp:txXfrm>
        <a:off x="1683814" y="2085761"/>
        <a:ext cx="604526" cy="312996"/>
      </dsp:txXfrm>
    </dsp:sp>
    <dsp:sp modelId="{5A9B03DE-0831-4390-ACA1-D32BFACD71ED}">
      <dsp:nvSpPr>
        <dsp:cNvPr id="0" name=""/>
        <dsp:cNvSpPr/>
      </dsp:nvSpPr>
      <dsp:spPr>
        <a:xfrm>
          <a:off x="1804719" y="2329203"/>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1804719" y="2329203"/>
        <a:ext cx="544073" cy="104332"/>
      </dsp:txXfrm>
    </dsp:sp>
    <dsp:sp modelId="{A4E97315-3AB8-480F-A574-2341A985A0E9}">
      <dsp:nvSpPr>
        <dsp:cNvPr id="0" name=""/>
        <dsp:cNvSpPr/>
      </dsp:nvSpPr>
      <dsp:spPr>
        <a:xfrm>
          <a:off x="467248" y="257960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Tier 2 Supplier</a:t>
          </a:r>
        </a:p>
      </dsp:txBody>
      <dsp:txXfrm>
        <a:off x="467248" y="2579600"/>
        <a:ext cx="604526" cy="312996"/>
      </dsp:txXfrm>
    </dsp:sp>
    <dsp:sp modelId="{123DC478-AED9-4DD2-9626-570B073B0054}">
      <dsp:nvSpPr>
        <dsp:cNvPr id="0" name=""/>
        <dsp:cNvSpPr/>
      </dsp:nvSpPr>
      <dsp:spPr>
        <a:xfrm>
          <a:off x="588154" y="282304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588154" y="2823042"/>
        <a:ext cx="544073" cy="104332"/>
      </dsp:txXfrm>
    </dsp:sp>
    <dsp:sp modelId="{E5509DB3-E9EC-4CD5-A1EA-ADFA010EC5B6}">
      <dsp:nvSpPr>
        <dsp:cNvPr id="0" name=""/>
        <dsp:cNvSpPr/>
      </dsp:nvSpPr>
      <dsp:spPr>
        <a:xfrm>
          <a:off x="54406" y="3076357"/>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SME Supplier</a:t>
          </a:r>
        </a:p>
      </dsp:txBody>
      <dsp:txXfrm>
        <a:off x="54406" y="3076357"/>
        <a:ext cx="604526" cy="312996"/>
      </dsp:txXfrm>
    </dsp:sp>
    <dsp:sp modelId="{CD079359-2E41-4D49-8A18-C2E861E6247C}">
      <dsp:nvSpPr>
        <dsp:cNvPr id="0" name=""/>
        <dsp:cNvSpPr/>
      </dsp:nvSpPr>
      <dsp:spPr>
        <a:xfrm>
          <a:off x="182632"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182632" y="3316882"/>
        <a:ext cx="544073" cy="104332"/>
      </dsp:txXfrm>
    </dsp:sp>
    <dsp:sp modelId="{BDEFB3E3-3C8D-410F-A900-695536D300A1}">
      <dsp:nvSpPr>
        <dsp:cNvPr id="0" name=""/>
        <dsp:cNvSpPr/>
      </dsp:nvSpPr>
      <dsp:spPr>
        <a:xfrm>
          <a:off x="1278292" y="307344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SME Supplier</a:t>
          </a:r>
        </a:p>
      </dsp:txBody>
      <dsp:txXfrm>
        <a:off x="1278292" y="3073440"/>
        <a:ext cx="604526" cy="312996"/>
      </dsp:txXfrm>
    </dsp:sp>
    <dsp:sp modelId="{F0346404-1BFB-4F6B-B592-DF8DA2AA1F35}">
      <dsp:nvSpPr>
        <dsp:cNvPr id="0" name=""/>
        <dsp:cNvSpPr/>
      </dsp:nvSpPr>
      <dsp:spPr>
        <a:xfrm>
          <a:off x="1399197"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1399197" y="3316882"/>
        <a:ext cx="544073" cy="104332"/>
      </dsp:txXfrm>
    </dsp:sp>
    <dsp:sp modelId="{FB465CCE-B19E-4163-9877-2D619D741848}">
      <dsp:nvSpPr>
        <dsp:cNvPr id="0" name=""/>
        <dsp:cNvSpPr/>
      </dsp:nvSpPr>
      <dsp:spPr>
        <a:xfrm>
          <a:off x="872770" y="3567279"/>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SME Supplier</a:t>
          </a:r>
        </a:p>
      </dsp:txBody>
      <dsp:txXfrm>
        <a:off x="872770" y="3567279"/>
        <a:ext cx="604526" cy="312996"/>
      </dsp:txXfrm>
    </dsp:sp>
    <dsp:sp modelId="{8BCCB40F-071E-4171-83C8-F2FF68E6ED3C}">
      <dsp:nvSpPr>
        <dsp:cNvPr id="0" name=""/>
        <dsp:cNvSpPr/>
      </dsp:nvSpPr>
      <dsp:spPr>
        <a:xfrm>
          <a:off x="993675" y="3810721"/>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993675" y="3810721"/>
        <a:ext cx="544073" cy="104332"/>
      </dsp:txXfrm>
    </dsp:sp>
    <dsp:sp modelId="{18293E39-04C2-4E79-9E48-2917239E2C97}">
      <dsp:nvSpPr>
        <dsp:cNvPr id="0" name=""/>
        <dsp:cNvSpPr/>
      </dsp:nvSpPr>
      <dsp:spPr>
        <a:xfrm>
          <a:off x="2494858" y="257960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Tier 2 Supplier</a:t>
          </a:r>
        </a:p>
      </dsp:txBody>
      <dsp:txXfrm>
        <a:off x="2494858" y="2579600"/>
        <a:ext cx="604526" cy="312996"/>
      </dsp:txXfrm>
    </dsp:sp>
    <dsp:sp modelId="{4F769001-7A2E-469D-B22F-A56FCDA5537C}">
      <dsp:nvSpPr>
        <dsp:cNvPr id="0" name=""/>
        <dsp:cNvSpPr/>
      </dsp:nvSpPr>
      <dsp:spPr>
        <a:xfrm>
          <a:off x="2615763" y="282304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2615763" y="2823042"/>
        <a:ext cx="544073" cy="104332"/>
      </dsp:txXfrm>
    </dsp:sp>
    <dsp:sp modelId="{CB5F1C8E-3F17-496E-867D-ADFF0730A904}">
      <dsp:nvSpPr>
        <dsp:cNvPr id="0" name=""/>
        <dsp:cNvSpPr/>
      </dsp:nvSpPr>
      <dsp:spPr>
        <a:xfrm>
          <a:off x="2089336" y="307344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SME Supplier</a:t>
          </a:r>
        </a:p>
      </dsp:txBody>
      <dsp:txXfrm>
        <a:off x="2089336" y="3073440"/>
        <a:ext cx="604526" cy="312996"/>
      </dsp:txXfrm>
    </dsp:sp>
    <dsp:sp modelId="{ED47B919-4B0D-416E-BD94-FE609DD62B84}">
      <dsp:nvSpPr>
        <dsp:cNvPr id="0" name=""/>
        <dsp:cNvSpPr/>
      </dsp:nvSpPr>
      <dsp:spPr>
        <a:xfrm>
          <a:off x="2210241"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2210241" y="3316882"/>
        <a:ext cx="544073" cy="104332"/>
      </dsp:txXfrm>
    </dsp:sp>
    <dsp:sp modelId="{273782D4-74BF-4C58-89F9-998D1776B255}">
      <dsp:nvSpPr>
        <dsp:cNvPr id="0" name=""/>
        <dsp:cNvSpPr/>
      </dsp:nvSpPr>
      <dsp:spPr>
        <a:xfrm>
          <a:off x="4927989" y="2085761"/>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Tier 1 Supplier</a:t>
          </a:r>
        </a:p>
      </dsp:txBody>
      <dsp:txXfrm>
        <a:off x="4927989" y="2085761"/>
        <a:ext cx="604526" cy="312996"/>
      </dsp:txXfrm>
    </dsp:sp>
    <dsp:sp modelId="{E3A29BCB-7129-4095-9A5B-3AC89062C84E}">
      <dsp:nvSpPr>
        <dsp:cNvPr id="0" name=""/>
        <dsp:cNvSpPr/>
      </dsp:nvSpPr>
      <dsp:spPr>
        <a:xfrm>
          <a:off x="5048894" y="2329203"/>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5048894" y="2329203"/>
        <a:ext cx="544073" cy="104332"/>
      </dsp:txXfrm>
    </dsp:sp>
    <dsp:sp modelId="{9ED94621-84D4-46E0-821A-76098D70923E}">
      <dsp:nvSpPr>
        <dsp:cNvPr id="0" name=""/>
        <dsp:cNvSpPr/>
      </dsp:nvSpPr>
      <dsp:spPr>
        <a:xfrm>
          <a:off x="3711423" y="257960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Tier 2 Supplier</a:t>
          </a:r>
        </a:p>
      </dsp:txBody>
      <dsp:txXfrm>
        <a:off x="3711423" y="2579600"/>
        <a:ext cx="604526" cy="312996"/>
      </dsp:txXfrm>
    </dsp:sp>
    <dsp:sp modelId="{E2034C9D-C228-4CAF-99D9-0D8CE3FA4784}">
      <dsp:nvSpPr>
        <dsp:cNvPr id="0" name=""/>
        <dsp:cNvSpPr/>
      </dsp:nvSpPr>
      <dsp:spPr>
        <a:xfrm>
          <a:off x="3832329" y="282304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3832329" y="2823042"/>
        <a:ext cx="544073" cy="104332"/>
      </dsp:txXfrm>
    </dsp:sp>
    <dsp:sp modelId="{D3A3368E-0692-4C7F-B3BC-6B2F9E16304E}">
      <dsp:nvSpPr>
        <dsp:cNvPr id="0" name=""/>
        <dsp:cNvSpPr/>
      </dsp:nvSpPr>
      <dsp:spPr>
        <a:xfrm>
          <a:off x="3298581" y="3076357"/>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SME Supplier</a:t>
          </a:r>
        </a:p>
      </dsp:txBody>
      <dsp:txXfrm>
        <a:off x="3298581" y="3076357"/>
        <a:ext cx="604526" cy="312996"/>
      </dsp:txXfrm>
    </dsp:sp>
    <dsp:sp modelId="{6FC53F62-BB1C-403C-823F-E40B2A815E06}">
      <dsp:nvSpPr>
        <dsp:cNvPr id="0" name=""/>
        <dsp:cNvSpPr/>
      </dsp:nvSpPr>
      <dsp:spPr>
        <a:xfrm>
          <a:off x="3426807"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3426807" y="3316882"/>
        <a:ext cx="544073" cy="104332"/>
      </dsp:txXfrm>
    </dsp:sp>
    <dsp:sp modelId="{C266E2DE-1B1E-4574-A13E-76DECF6974D6}">
      <dsp:nvSpPr>
        <dsp:cNvPr id="0" name=""/>
        <dsp:cNvSpPr/>
      </dsp:nvSpPr>
      <dsp:spPr>
        <a:xfrm>
          <a:off x="4522467" y="307344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SME Supplier</a:t>
          </a:r>
        </a:p>
      </dsp:txBody>
      <dsp:txXfrm>
        <a:off x="4522467" y="3073440"/>
        <a:ext cx="604526" cy="312996"/>
      </dsp:txXfrm>
    </dsp:sp>
    <dsp:sp modelId="{754E9FD0-FD5B-4820-A342-59683DD9E10E}">
      <dsp:nvSpPr>
        <dsp:cNvPr id="0" name=""/>
        <dsp:cNvSpPr/>
      </dsp:nvSpPr>
      <dsp:spPr>
        <a:xfrm>
          <a:off x="4643372"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4643372" y="3316882"/>
        <a:ext cx="544073" cy="104332"/>
      </dsp:txXfrm>
    </dsp:sp>
    <dsp:sp modelId="{5228B677-5A32-42E9-8497-37B4D623721B}">
      <dsp:nvSpPr>
        <dsp:cNvPr id="0" name=""/>
        <dsp:cNvSpPr/>
      </dsp:nvSpPr>
      <dsp:spPr>
        <a:xfrm>
          <a:off x="4116945" y="3567279"/>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SME Supplier</a:t>
          </a:r>
        </a:p>
      </dsp:txBody>
      <dsp:txXfrm>
        <a:off x="4116945" y="3567279"/>
        <a:ext cx="604526" cy="312996"/>
      </dsp:txXfrm>
    </dsp:sp>
    <dsp:sp modelId="{FD544736-CC7A-465D-BBD2-1F07913CC3CA}">
      <dsp:nvSpPr>
        <dsp:cNvPr id="0" name=""/>
        <dsp:cNvSpPr/>
      </dsp:nvSpPr>
      <dsp:spPr>
        <a:xfrm>
          <a:off x="4237851" y="3810721"/>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4237851" y="3810721"/>
        <a:ext cx="544073" cy="104332"/>
      </dsp:txXfrm>
    </dsp:sp>
    <dsp:sp modelId="{A3338237-B50E-471B-96B0-CE53AECA992F}">
      <dsp:nvSpPr>
        <dsp:cNvPr id="0" name=""/>
        <dsp:cNvSpPr/>
      </dsp:nvSpPr>
      <dsp:spPr>
        <a:xfrm>
          <a:off x="5739033" y="257960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Tier 2 Supplier</a:t>
          </a:r>
        </a:p>
      </dsp:txBody>
      <dsp:txXfrm>
        <a:off x="5739033" y="2579600"/>
        <a:ext cx="604526" cy="312996"/>
      </dsp:txXfrm>
    </dsp:sp>
    <dsp:sp modelId="{4A93B7C1-9E1C-4FF9-8626-611BB8D61631}">
      <dsp:nvSpPr>
        <dsp:cNvPr id="0" name=""/>
        <dsp:cNvSpPr/>
      </dsp:nvSpPr>
      <dsp:spPr>
        <a:xfrm>
          <a:off x="5859938" y="282304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5859938" y="2823042"/>
        <a:ext cx="544073" cy="104332"/>
      </dsp:txXfrm>
    </dsp:sp>
    <dsp:sp modelId="{058E2389-76C7-47B6-904C-DB59DD8E0C53}">
      <dsp:nvSpPr>
        <dsp:cNvPr id="0" name=""/>
        <dsp:cNvSpPr/>
      </dsp:nvSpPr>
      <dsp:spPr>
        <a:xfrm>
          <a:off x="5333511" y="3073440"/>
          <a:ext cx="604526" cy="3129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44167" numCol="1" spcCol="1270" anchor="ctr" anchorCtr="0">
          <a:noAutofit/>
        </a:bodyPr>
        <a:lstStyle/>
        <a:p>
          <a:pPr marL="0" lvl="0" indent="0" algn="ctr" defTabSz="444500">
            <a:lnSpc>
              <a:spcPct val="90000"/>
            </a:lnSpc>
            <a:spcBef>
              <a:spcPct val="0"/>
            </a:spcBef>
            <a:spcAft>
              <a:spcPct val="35000"/>
            </a:spcAft>
            <a:buNone/>
          </a:pPr>
          <a:r>
            <a:rPr lang="en-US" sz="1000" kern="1200" dirty="0"/>
            <a:t>SME Supplier</a:t>
          </a:r>
        </a:p>
      </dsp:txBody>
      <dsp:txXfrm>
        <a:off x="5333511" y="3073440"/>
        <a:ext cx="604526" cy="312996"/>
      </dsp:txXfrm>
    </dsp:sp>
    <dsp:sp modelId="{83833244-BF24-4F55-BFE7-89CCEAE9258F}">
      <dsp:nvSpPr>
        <dsp:cNvPr id="0" name=""/>
        <dsp:cNvSpPr/>
      </dsp:nvSpPr>
      <dsp:spPr>
        <a:xfrm>
          <a:off x="5454416" y="3316882"/>
          <a:ext cx="544073" cy="104332"/>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endParaRPr lang="en-US" sz="700" kern="1200"/>
        </a:p>
      </dsp:txBody>
      <dsp:txXfrm>
        <a:off x="5454416" y="3316882"/>
        <a:ext cx="544073" cy="10433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6:51:19.046"/>
    </inkml:context>
    <inkml:brush xml:id="br0">
      <inkml:brushProperty name="width" value="0.06667" units="cm"/>
      <inkml:brushProperty name="height" value="0.06667" units="cm"/>
      <inkml:brushProperty name="color" value="#ED1C24"/>
    </inkml:brush>
  </inkml:definitions>
  <inkml:trace contextRef="#ctx0" brushRef="#br0">11927 8521 1280,'0'22'640,"1"-22"640,-1 0 640,0 0-1920,-1 3 128,1-3 128,0 2 0,-3-1-256,0 2 0,3-6 128,-3 3 128,-2 0 0,0-3 0,-6-6-128,-1-1 0,-8 1 0,-8-7 128,-5-2 0,-6-2 0,-5-6 0,-5-1 128,0 6 0,-2-3 0,-2-2-128,-2-1 128,4 0-128,2-3 0,-2-1-128,-2-4 0,-5 1 0,0-5 0,-7-3-128,7 4 0,-11-8 0,0 1 128,-9-12-128,-2-9 0,-4-8 0,0 4 0,-1-1 0,0-8 0,6 3 0,2-4 128,0 8-128,5 0 0,-1 2 128,2-10 0,-2 1-128,1 2 128,-6-7-128,-1-12 0,-6-8 0,6 4 0,-3-8 0,-1-1 0,4 2 0,-3-3 128,13 1 0,8 2 128,1 6-128,2 8 0,1-2 0,3-2 128,2-1-256,-1-1 128,5-3-128,4-5 128,2 5-128,1-3 128,1-5-256,-4-6 128,5 7 0,4-1 0,2 3 0,2-5 0,5 7 0,3 0 128,5 7 0,3 3 128,2 7-128,2 0 128,2 4-256,0 0 128,2-1-128,-1 11 128,0-1-128,1 5 128,-1 1-128,6 1 128,-1-1-128,-2 5 128,2 8-128,0 5 128,1-1 0,2 4 0,0 9-128,0 1 0,0 1 0,2 0 0,1 12-256,0 1 128,-1 6-640,1 1 128,0 7-1024,-1 0 128,0 1-256,-2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30:13.501"/>
    </inkml:context>
    <inkml:brush xml:id="br0">
      <inkml:brushProperty name="width" value="0.06667" units="cm"/>
      <inkml:brushProperty name="height" value="0.06667" units="cm"/>
      <inkml:brushProperty name="color" value="#ED1C24"/>
    </inkml:brush>
  </inkml:definitions>
  <inkml:trace contextRef="#ctx0" brushRef="#br0">12903 2403 2176,'-3'-3'1024,"6"0"-512,-3 3 1280,3-3-1664,1 0 128,3-1 128,-2-1 0,0 0-512,2 2 128,-2-1 384,1 2 128,-4-1-256,2 3 128,-2 3-128,3-1 0,2-1-128,3 2 128,7-1-128,8 2 0,-4-2 0,0 0 128,4 1 0,7-3 0,-2 1 0,3 2 0,-1-1-128,-2-1 128,-2 2-128,-7-2 0,0 1-128,-4 1 128,-4-2-128,-2 1 0,-2 1 0,-3-1 128,-1-1-128,-2 2 0,-1-1 0,-2-2 128,0 0-128,0 0 0,0 0 0,0 0 0,0 0 0,0 0 0,0 0 0,0 0 0,0 0 0,0 0 0,0 0 0,0 0 0,0 0-128,0 0 128,0 0 0,0 0 0,0 0 0,0 0 0,0 0 0,0 0 0,0 0 0,0 0 0,0 0 0,0 2 128,0-2-256,0 2 128,-2 0 0,-1 1 0,0-2 0,-2 4 0,-4 1 0,-2 4 0,-3 5 0,-5 3 0,-2 0 128,0 4 0,-1 1 128,-1-2 0,2-1-128,0 1 128,4-3 0,7-3 0,1-2-128,0-3 0,3-2-256,1-2 0,3-2-640,-1 0 0,0-2-896,6-2 128</inkml:trace>
  <inkml:trace contextRef="#ctx0" brushRef="#br0" timeOffset="-1518">11786 3096 1664,'0'9'768,"-11"0"0,8-9 128,-3 1-896,0 1 128,1 1 128,0-2 0,2 1-256,-2 1 0,1-3 256,1 0 0,6 0 128,6-5 0,1-2 0,8-4 128,12-2 0,18-3 128,9-7 0,13-4 0,3-13 0,15-1 0,7-7-128,4 1 128,2 1-256,3 3 0,1-1-128,-8 5 128,-11 3-256,-11-1 0,-2 1-128,-5 7 128,-8 1-128,-12 8 0,-6 3-128,-9 4 128,-4 3-256,-7 2 128,-5 4-640,-3 2 0,-6 2-384,-2 0 128,0 0-640,-6 0 128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38:15.851"/>
    </inkml:context>
    <inkml:brush xml:id="br0">
      <inkml:brushProperty name="width" value="0.06667" units="cm"/>
      <inkml:brushProperty name="height" value="0.06667" units="cm"/>
      <inkml:brushProperty name="color" value="#ED1C24"/>
    </inkml:brush>
  </inkml:definitions>
  <inkml:trace contextRef="#ctx0" brushRef="#br0">4595 6416 1408,'-18'-3'640,"-4"6"-256,17-3 640,-1-3-1024,0 3 0,1-2 256,2 4 0,1-2-256,2 0 0,0 3 384,2 2 0,3 8 0,4 6 128,5 10 0,8 16 128,6 12-128,11 9 128,4 9-256,13 2 0,11 5-256,9 3 128,5-3-512,2-3 128,7-1-384,-7-6 0,7-6-384,-6-7 0,-7-4-256,-8-6 128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38:15.113"/>
    </inkml:context>
    <inkml:brush xml:id="br0">
      <inkml:brushProperty name="width" value="0.06667" units="cm"/>
      <inkml:brushProperty name="height" value="0.06667" units="cm"/>
      <inkml:brushProperty name="color" value="#ED1C24"/>
    </inkml:brush>
  </inkml:definitions>
  <inkml:trace contextRef="#ctx0" brushRef="#br0">5441 6643 1152,'-4'-9'512,"8"1"-512,-4 8 640,0 0-640,2-4 0,1 3 0,0-2 0,-3-3 0,0 6 128,0-2-128,-3 2 128,-2 0 0,-2 2 0,-5 7 0,-6 4 0,-3 1 128,-4 13 0,-1 0 0,-5 11 128,-13 9 0,-2 7 0,-7 7-128,-4 9 128,-4 5-128,-1-1 0,0-2-128,-5-3 128,7-1-128,2-8 0,6-2-256,2-8 128,6-1-640,6-9 128,4-9-384,2 3 128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44:47.472"/>
    </inkml:context>
    <inkml:brush xml:id="br0">
      <inkml:brushProperty name="width" value="0.07938" units="cm"/>
      <inkml:brushProperty name="height" value="0.07938" units="cm"/>
      <inkml:brushProperty name="color" value="#ED1C24"/>
    </inkml:brush>
  </inkml:definitions>
  <inkml:trace contextRef="#ctx0" brushRef="#br0">9638 7620 1280,'-21'10'640,"9"14"-256,10-19 768,-1 5-896,-1 1 0,3-1 0,-4 2 0,2 0-384,-3-1 128,6-4 256,-3 1 0,1-4-128,-1 2 128,-1 0-128,4-3 128,0 0-128,0-1 128,-1 0-256,-4 1 128,2-1-128,1 1 0,-1 0 128,1 0 0,2-1-128,-3-2 128,3 3 0,0-3 0,-4 2-128,8 4 128,-4-6-128,0 5 0,3-1 0,-1 2 128,-2 2-128,3 0 0,-3-1 128,0-1 0,0-1-128,0 0 128,0-5-128,0 4 128,0-3-128,0-1 128,0 0 0,-3-5 0,1 0 0,2 3 128,-3-7-128,3 2 0,0-1 0,0-6 0,0-1 0,5-6 0,0-5 0,3-5 128,0-6 0,3-7 0,5-14-128,7 4 128,7-18-128,2 7 128,7-11-128,11-10 0,6-8 0,3-4 128,14-11-128,13-10 128,8-5 0,1-2 128,14-13-128,11-1 128,7 0-128,12-9 0,11 0 0,-2 0 0,5 2-256,12 0 128,-11 17-128,5-2 0,10 10 0,-16-2 0,6 9 0,1 12 0,-10 7-128,0 5 128,-3 9 0,-17 6 0,2 3 0,-10 8 0,-7 6 0,-9 16 0,-17 1 0,-9 0 0,-10 8 0,-8 5 128,-12 5-256,-9 6 128,-8 3-512,-7 4 128,-5 2-640,-9 5 0,-7 1-768,-5 8 0</inkml:trace>
  <inkml:trace contextRef="#ctx0" brushRef="#br0" timeOffset="1155">13624 3701 1664,'-11'-11'768,"5"9"384,-3 2 0,1 0-1152,-1 0 0,2 2 0,1 4 128,1-1 0,0 3 128,-2 0 128,2 0 0,1-1 0,2 1 0,2 1 128,6 1 0,6-2-256,3 1 128,4-2-128,8-2 128,-4 0-128,3 0 0,4-3-128,2 1 0,0 0 0,2 0 128,8 2-128,-7-3 0,0 1 128,0 0 0,-2-1-128,-5-4 128,-5 2-128,-5 2 128,-5-2-128,-5 0 0,-5 3-128,-6 0 128,-5 3-128,-5-2 0,-1 4 0,-4 3 0,-2-1 0,-3-3 0,-7 5 0,-2 3 128,-3 7-128,0-3 0,1 6 0,2-1 0,-4 2-128,-2 1 0,3-2-256,3-4 0,5-5-896,4-3 0,5-10-256,5-8 128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51:22.396"/>
    </inkml:context>
    <inkml:brush xml:id="br0">
      <inkml:brushProperty name="width" value="0.06667" units="cm"/>
      <inkml:brushProperty name="height" value="0.06667" units="cm"/>
      <inkml:brushProperty name="color" value="#ED1C24"/>
    </inkml:brush>
  </inkml:definitions>
  <inkml:trace contextRef="#ctx0" brushRef="#br0">7499 6775 2816,'-6'8'1408,"2"0"-1280,4-8 2816,0 3-2944,0 0 128,0 2-128,0 0 128,0 0-128,0 4 128,0-4 128,4 3 128,2 0 0,2-1 0,2-1 0,5 3 0,3-8-256,1 1 128,4-2-640,-5 0 128,0-3-512,-2-3 0,-1-3-512,1-2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51:20.863"/>
    </inkml:context>
    <inkml:brush xml:id="br0">
      <inkml:brushProperty name="width" value="0.06667" units="cm"/>
      <inkml:brushProperty name="height" value="0.06667" units="cm"/>
      <inkml:brushProperty name="color" value="#ED1C24"/>
    </inkml:brush>
  </inkml:definitions>
  <inkml:trace contextRef="#ctx0" brushRef="#br0">7457 6268 1280,'-1'-8'640,"2"4"384,-1 4 640,0 0-1536,2-3 128,1-3 128,-2 0 0,1 2-512,-1-1 0,2 3 384,-3 2 0,0 0 0,0 0 0,2 2 0,-2 0 128,0 3 0,0 10 0,0 13 0,0 10 0,0 10 0,-2 8 0,-1 4-256,0 3 128,2 9-256,-4 0 128,2-3-128,-2-12 0,1-3-384,2-6 128,0-9-512,0-7 128,0-7-640,0-3 128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51:21.847"/>
    </inkml:context>
    <inkml:brush xml:id="br0">
      <inkml:brushProperty name="width" value="0.06667" units="cm"/>
      <inkml:brushProperty name="height" value="0.06667" units="cm"/>
      <inkml:brushProperty name="color" value="#ED1C24"/>
    </inkml:brush>
  </inkml:definitions>
  <inkml:trace contextRef="#ctx0" brushRef="#br0">7479 6231 2816,'-4'5'1408,"2"2"-1152,2-7 2048,0 0-2048,0 0 0,2 0 384,2 0 128,2-2-896,2 0 0,2-1 512,2-2 128,4 0-256,6 0 128,3-1-384,1-3 128,-2 1-128,2 0 0,-1 0-128,1 3 0,-2 3 0,-4 2 0,-2 0 0,-2 2 128,-4 3 0,-2 1 0,-2 2 0,-4 2 128,-3 2-128,-2 1 0,-2-1 0,0 1 128,-3-5-128,0 3 0,0 1 0,-3 6 0,2 0 0,-1 2 0,0 1 0,0 4 0,0 0 0,0 12 0,0 0 0,1 6 0,4 3 128,-1 9 0,2 0-128,1 3 128,-2 2-128,1-9 128,2-3-128,-2 0 0,2-6-128,-2-8 128,2-6 0,-2-5 0,1-7-128,-2-3 0,3-7 0,0 0 0,0-4 0,0 2 0,0-4 0,-2 0 128,2 0-128,0 2 128,0 0-256,0 1 128,0-1-256,0 1 128,-1 2-256,1-2 0,0-1-384,0 0 0,0 1-128,1-3 128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51:23.982"/>
    </inkml:context>
    <inkml:brush xml:id="br0">
      <inkml:brushProperty name="width" value="0.06667" units="cm"/>
      <inkml:brushProperty name="height" value="0.06667" units="cm"/>
      <inkml:brushProperty name="color" value="#ED1C24"/>
    </inkml:brush>
  </inkml:definitions>
  <inkml:trace contextRef="#ctx0" brushRef="#br0">7475 6993 2816,'0'-5'1408,"-2"5"-1792,2 0 2176,0 5-1792,0 0 0,-2 0 128,0 4 0,0 1 0,0-2 0,0 2 128,1 1 0,-4 4 0,4-1 0,-1 4 0,-1 2 0,2-1-256,-2-1 128,1-5-128,2 0 128,0-3-128,0-4 0,0 2 0,0-5 0,2-1 0,-2-2 128,4 2 0,1 1 0,1-3-128,-1-3 128,3-1-128,2 1 128,2-2-128,0 2 0,2 0 0,2 0 0,0 0-128,1 1 128,-1 2-128,-1-3 128,1 3-128,-2-2 128,-4 0 0,0-1 0,0 0 0,-2 1 128,0-1-128,0-1 128,-2 1-128,0 2 128,-3 1-128,2 0 0,-5 0 0,0 0 128,0 0-128,0-5 128,0 4-128,0-4 0,0 0 0,0-2 0,0 1 0,0-6 0,1 0 0,1 0 0,-1-3 0,2 4 0,0-1 0,-2-3 0,1 5 0,1 0 0,-2 0-128,-1 4 128,0 0 0,0 1 0,0-2 0,0 4 0,0 0 0,-1 0 0,1 0 0,-3 0 0,1-2 0,1 3 128,1-3-128,0 2 0,0 3 0,0-2 0,0-2 0,0-2 0,0 6-128,0 0 128,0-5 0,0 5 0,0 0 0,0 0 128,0 0-128,0 0 128,0 0-128,0 0 0,0 0 0,0 0 128,0 0-128,0 0 128,0 0-128,0-2 128,0 2-128,-3 0 128,0 0-128,2 0 0,-1 2 0,1 1 0,-2-3 0,1 0 128,1 0-128,-1 2 0,-3-2 0,-1 0 128,-3 3-128,-5 0 0,-4 1 0,-6 6 0,-4-5-128,-3 0 0,0-2-768,3-2 0,6 1-384,-2 1 128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30T06:25:43.226"/>
    </inkml:context>
    <inkml:brush xml:id="br0">
      <inkml:brushProperty name="width" value="0.06667" units="cm"/>
      <inkml:brushProperty name="height" value="0.06667" units="cm"/>
      <inkml:brushProperty name="color" value="#ED1C24"/>
    </inkml:brush>
  </inkml:definitions>
  <inkml:trace contextRef="#ctx0" brushRef="#br0">7499 6775 2816,'-6'8'1408,"2"0"-1280,4-8 2816,0 3-2944,0 0 128,0 2-128,0 0 128,0 0-128,0 4 128,0-4 128,4 3 128,2 0 0,2-1 0,2-1 0,5 3 0,3-8-256,1 1 128,4-2-640,-5 0 128,0-3-512,-2-3 0,-1-3-512,1-2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30T06:25:43.227"/>
    </inkml:context>
    <inkml:brush xml:id="br0">
      <inkml:brushProperty name="width" value="0.06667" units="cm"/>
      <inkml:brushProperty name="height" value="0.06667" units="cm"/>
      <inkml:brushProperty name="color" value="#ED1C24"/>
    </inkml:brush>
  </inkml:definitions>
  <inkml:trace contextRef="#ctx0" brushRef="#br0">7457 6268 1280,'-1'-8'640,"2"4"384,-1 4 640,0 0-1536,2-3 128,1-3 128,-2 0 0,1 2-512,-1-1 0,2 3 384,-3 2 0,0 0 0,0 0 0,2 2 0,-2 0 128,0 3 0,0 10 0,0 13 0,0 10 0,0 10 0,-2 8 0,-1 4-256,0 3 128,2 9-256,-4 0 128,2-3-128,-2-12 0,1-3-384,2-6 128,0-9-512,0-7 128,0-7-640,0-3 128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6:51:34.618"/>
    </inkml:context>
    <inkml:brush xml:id="br0">
      <inkml:brushProperty name="width" value="0.06667" units="cm"/>
      <inkml:brushProperty name="height" value="0.06667" units="cm"/>
      <inkml:brushProperty name="color" value="#ED1C24"/>
    </inkml:brush>
  </inkml:definitions>
  <inkml:trace contextRef="#ctx0" brushRef="#br0">8082 2567 1408,'-3'6'640,"1"-4"128,2-2 768,0 3-1280,0-3 0,0 3 256,0 1 0,-3 0-640,3 0 128,0 3 512,0-2 0,0 1-128,0 0 0,-3 3 0,0-3 0,-1 6 0,1-4 0,1-5-128,-1-1 0,-2 12-128,1-2 0,-2-6 0,1-2 0,2-6-128,2 2 128,-2 0-128,0 0 0,1 6 0,-1 0 0,0-5 0,3-1 128,0-3-128,0-3 128,0 4-128,0 2 128,0-4-128,0 4 128,3-6-128,0 0 0,5-6 0,-2 4 128,3-8-128,-5 2 0,4-2 0,-3 1 128,2-8-128,-1 5 0,3 0 0,-1 5 128,2-8-128,-3 6 0,1-6 0,-1 6 128,1 8-128,-3-1 128,1 7-256,1-2 128,-5 1 0,-2 2 128,3-5-128,0 1 128,-2 6 0,-1-2 0,0 0 0,0 0 0,3 2-128,-3-2 128,0 0-128,0 0 128,3-7-128,0 3 0,-1 2 0,-2 2 0,5-2 0,-3-1 128,3-1-128,-1 1 0,-2-5-128,0-4 128,1 7 0,-1 1 0,1 11 0,-3 0 0,0-5-128,0 1 128,3 1 0,-3 0 0,0-8 0,0 0 128,0 4-128,0 0 0,0 7 0,0-1 0,0-2 0,0-1 128,0-1-128,0 0 0,0 1 0,0-3 128,1 6-128,-1-1 0,3-3 128,-3 0 0,0 5-128,0-2 128,0-5 0,0 0 0,2 1 0,-2 2 0,3 8-128,0-1 128,-1-2 0,1-1 0,1 6 0,-1-3 0,2 6 0,1-5 128,1 14-128,0-7 128,3 11-128,-2-9 0,0 2-128,-1-8 128,2 10 0,-1-7 0,3-12-128,-4-1 128,-2 0 0,0 1 0,-3 1-128,1-5 128,-8-5-256,4 1 0,-5 1-384,3-1 128,0-7-640,2 0 128,-2 8-1024,0 2 128,3-4-128,0 0 128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30T06:25:43.228"/>
    </inkml:context>
    <inkml:brush xml:id="br0">
      <inkml:brushProperty name="width" value="0.06667" units="cm"/>
      <inkml:brushProperty name="height" value="0.06667" units="cm"/>
      <inkml:brushProperty name="color" value="#ED1C24"/>
    </inkml:brush>
  </inkml:definitions>
  <inkml:trace contextRef="#ctx0" brushRef="#br0">7479 6231 2816,'-4'5'1408,"2"2"-1152,2-7 2048,0 0-2048,0 0 0,2 0 384,2 0 128,2-2-896,2 0 0,2-1 512,2-2 128,4 0-256,6 0 128,3-1-384,1-3 128,-2 1-128,2 0 0,-1 0-128,1 3 0,-2 3 0,-4 2 0,-2 0 0,-2 2 128,-4 3 0,-2 1 0,-2 2 0,-4 2 128,-3 2-128,-2 1 0,-2-1 0,0 1 128,-3-5-128,0 3 0,0 1 0,-3 6 0,2 0 0,-1 2 0,0 1 0,0 4 0,0 0 0,0 12 0,0 0 0,1 6 0,4 3 128,-1 9 0,2 0-128,1 3 128,-2 2-128,1-9 128,2-3-128,-2 0 0,2-6-128,-2-8 128,2-6 0,-2-5 0,1-7-128,-2-3 0,3-7 0,0 0 0,0-4 0,0 2 0,0-4 0,-2 0 128,2 0-128,0 2 128,0 0-256,0 1 128,0-1-256,0 1 128,-1 2-256,1-2 0,0-1-384,0 0 0,0 1-128,1-3 128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30T06:25:43.229"/>
    </inkml:context>
    <inkml:brush xml:id="br0">
      <inkml:brushProperty name="width" value="0.06667" units="cm"/>
      <inkml:brushProperty name="height" value="0.06667" units="cm"/>
      <inkml:brushProperty name="color" value="#ED1C24"/>
    </inkml:brush>
  </inkml:definitions>
  <inkml:trace contextRef="#ctx0" brushRef="#br0">7475 6993 2816,'0'-5'1408,"-2"5"-1792,2 0 2176,0 5-1792,0 0 0,-2 0 128,0 5 0,0-1 0,0-1 0,0 2 128,0 2 0,-2 2 0,2 1 0,1 2 0,-2 4 0,1-2-256,0-1 128,0-5-128,2 0 128,0-4-128,0-2 0,0 1 0,0-5 0,2-1 0,-2-2 128,4 1 0,0 3 0,2-4-128,0-4 128,2 1-128,2 0 128,2-2-128,0 2 0,2-1 0,1 1 0,1 1-128,1 0 128,-1 2-128,0-3 128,0 3-128,-2-2 128,-5-1 0,1 0 0,0 1 0,-2 0 128,0-1-128,0-2 128,-2 3-128,0 1 128,-2 1-128,0 0 0,-4 0 0,0 0 128,0 0-128,0-5 128,0 4-128,0-5 0,0 2 0,0-3 0,0 0 0,0-4 0,2-1 0,-1 0 0,1-3 0,0 3 0,1 0 0,-2-3 0,1 5 0,1 0 0,-2 1-128,-1 2 128,0 2 0,0-1 0,0-1 0,0 5 0,0-1 0,-1-1 0,1 1 0,-3 1 0,1-4 0,1 4 128,1-3-128,0 3 0,0 2 0,0-3 0,0-1 0,0-1 0,0 5-128,0 0 128,0-6 0,0 6 0,0 0 0,0 0 128,0 0-128,0 0 128,0 0-128,0 0 0,0 0 0,0 0 128,0 0-128,0 0 128,0 0-128,0-2 128,0 2-128,-3 0 128,1 0-128,0 0 0,1 2 0,-1 1 0,-1-3 0,2 0 128,-1 0-128,0 3 0,-3-3 0,-1 0 128,-3 3-128,-5-1 0,-4 2 0,-6 6 0,-3-5-128,-4 0 0,0-2-768,3-2 0,6 2-384,-2 0 128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27:22.308"/>
    </inkml:context>
    <inkml:brush xml:id="br0">
      <inkml:brushProperty name="width" value="0.06667" units="cm"/>
      <inkml:brushProperty name="height" value="0.06667" units="cm"/>
      <inkml:brushProperty name="color" value="#ED1C24"/>
    </inkml:brush>
  </inkml:definitions>
  <inkml:trace contextRef="#ctx0" brushRef="#br0">5399 5672 128,'0'4'0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27:22.309"/>
    </inkml:context>
    <inkml:brush xml:id="br0">
      <inkml:brushProperty name="width" value="0.06667" units="cm"/>
      <inkml:brushProperty name="height" value="0.06667" units="cm"/>
      <inkml:brushProperty name="color" value="#ED1C24"/>
    </inkml:brush>
  </inkml:definitions>
  <inkml:trace contextRef="#ctx0" brushRef="#br0">6535 5857 640,'-1'0'256,"1"0"-256,0 0 256,0 0-512,0 0 128,0 0-128,0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56:09.937"/>
    </inkml:context>
    <inkml:brush xml:id="br0">
      <inkml:brushProperty name="width" value="0.06667" units="cm"/>
      <inkml:brushProperty name="height" value="0.06667" units="cm"/>
      <inkml:brushProperty name="color" value="#ED1C24"/>
    </inkml:brush>
  </inkml:definitions>
  <inkml:trace contextRef="#ctx0" brushRef="#br0">1706 7922 1920,'13'-32'896,"37"-14"-128,-39 25 896,10-6-1536,9-5 0,4-10 0,8 4 128,8-6-256,4-1 0,-1 0 128,2-4 128,2-5-128,1 7 128,2 1-128,1 2 128,1 2 0,3 2 0,-7 1 0,-1 1 0,-4 5 0,0 1 128,-2 1-128,-5 3 0,1-1-128,-2 6 0,-1 0 0,-10 3 0,3-1-128,-5 3 0,-5 3-256,-6 2 0,-5 2-384,-7 6 128,0 5-640,-6 5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58:46.012"/>
    </inkml:context>
    <inkml:brush xml:id="br0">
      <inkml:brushProperty name="width" value="0.06667" units="cm"/>
      <inkml:brushProperty name="height" value="0.06667" units="cm"/>
      <inkml:brushProperty name="color" value="#ED1C24"/>
    </inkml:brush>
  </inkml:definitions>
  <inkml:trace contextRef="#ctx0" brushRef="#br0">6945 3152 768,'-2'0'384,"-3"-4"-128,5 4 384,0 0-512,0 0 0,-3 0 128,3 0 0,0 0-256,0 0 128,0 2 128,0-2 0,0 0 0,0 2 0,-3-2-128,3 0 128,0 0-128,0 0 128,3 0-128,5 0 0,-4 0 0,1-2 0,4 0 0,-1 0 0,7 2-128,4-3 128,8-1 0,7-1 128,8-1-128,0 0 128,4-3 0,6 0 0,-1-2 0,-2 2 128,-2 0-128,-5 1 0,0 1-128,-7-1 128,-6 1-128,-6 2 0,-7-2-128,-2 2 0,0 1 0,-5-1 0,-2 2 0,1 1 0,-1 2-128,-2 0 0,-2-2-512,1 2 128,-1 2-512,1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56:17.913"/>
    </inkml:context>
    <inkml:brush xml:id="br0">
      <inkml:brushProperty name="width" value="0.06667" units="cm"/>
      <inkml:brushProperty name="height" value="0.06667" units="cm"/>
      <inkml:brushProperty name="color" value="#ED1C24"/>
    </inkml:brush>
  </inkml:definitions>
  <inkml:trace contextRef="#ctx0" brushRef="#br0">11751 6527 2688,'-3'6'1280,"6"1"-768,-1-5 1408,4 1-2048,2 7 128,10 2 0,9 3 128,6 5-128,9 3 0,7 6 0,10 4 0,-2 6 0,2 0 0,5 9-128,2 0 128,-1 0 0,3 3 0,0 0 0,-6 7 0,0-5 0,-1 3 0,2 1-256,-7 4 0,-6 0-512,3 7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5:56:18.660"/>
    </inkml:context>
    <inkml:brush xml:id="br0">
      <inkml:brushProperty name="width" value="0.06667" units="cm"/>
      <inkml:brushProperty name="height" value="0.06667" units="cm"/>
      <inkml:brushProperty name="color" value="#ED1C24"/>
    </inkml:brush>
  </inkml:definitions>
  <inkml:trace contextRef="#ctx0" brushRef="#br0">12782 9377 2944,'21'0'1408,"41"1"-1408,-38-2 2304,3-2-2304,9-2 128,10-2-128,4 0 0,17-3-256,-1-7 128,2-3-640,7-2 0,2 4-128,0 3 128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6:08:37.700"/>
    </inkml:context>
    <inkml:brush xml:id="br0">
      <inkml:brushProperty name="width" value="0.06667" units="cm"/>
      <inkml:brushProperty name="height" value="0.06667" units="cm"/>
      <inkml:brushProperty name="color" value="#ED1C24"/>
    </inkml:brush>
  </inkml:definitions>
  <inkml:trace contextRef="#ctx0" brushRef="#br0">11316 7744 2304,'-4'-1'1152,"4"2"-640,0-1 1280,0 0-1664,0 0 0,4 0 128,1 0 128,2-1-256,3-1 0,7-2 256,-5-1 128,18-5-128,-7 2 128,15-14-128,-7 5 128,20-10-256,-14 6 128,25-13-128,-17 6 128,19-8-128,-14 9 0,19-16-128,-20 13 0,25-23 0,-19 14 0,9-16-128,-19 12 128,13-5-128,-14 8 128,1-9-128,-9 13 0,11-4 0,-14 10 128,0-5-128,-9 10 128,0-4-128,-7 9 128,-3 0-128,-3 6 0,0 1-128,-3 5 0,-2 1-512,0 1 128,1 4-1024,-3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16T16:09:41.455"/>
    </inkml:context>
    <inkml:brush xml:id="br0">
      <inkml:brushProperty name="width" value="0.06667" units="cm"/>
      <inkml:brushProperty name="height" value="0.06667" units="cm"/>
      <inkml:brushProperty name="color" value="#ED1C24"/>
    </inkml:brush>
  </inkml:definitions>
  <inkml:trace contextRef="#ctx0" brushRef="#br0">12782 9376 2944,'21'0'1408,"41"1"-1408,-39-2 2304,4-1-2304,9-4 128,11 0-128,3-2 0,17-2-256,-1-6 128,3-4-640,5-2 0,3 4-128,0 3 128</inkml:trace>
</inkml:ink>
</file>

<file path=ppt/ink/ink3.xml><?xml version="1.0" encoding="utf-8"?>
<inkml:ink xmlns:inkml="http://www.w3.org/2003/InkML">
  <inkml:definitions/>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8:52.276"/>
    </inkml:context>
    <inkml:brush xml:id="br0">
      <inkml:brushProperty name="width" value="0.06667" units="cm"/>
      <inkml:brushProperty name="height" value="0.06667" units="cm"/>
      <inkml:brushProperty name="color" value="#ED1C24"/>
    </inkml:brush>
  </inkml:definitions>
  <inkml:trace contextRef="#ctx0" brushRef="#br0">9856 4268 1792,'-6'3'896,"2"-11"-384,4 8 1024,0-6-1408,0 0 128,0 2 256,4-2 0,-2-2-512,2-1 0,18-15 512,12-6 128,2-15 0,10-6 0,16-15-256,-13 17 128,54-37-128,11-4 0,6 2-256,16-1 128,-4 5-256,7 10 128,3 11-128,-16 6 128,-6 11-128,-6 13 128,-6 9-128,-3 7 0,-12 3-256,-13 6 0,-7 4-384,2 8 0,-11-1-640,-5 2 0,-6 3-128,-1 0 128</inkml:trace>
  <inkml:trace contextRef="#ctx0" brushRef="#br0" timeOffset="2387">9918 3963 2048,'-3'-8'1024,"-4"12"-768,7-2 1664,4 0-1792,-8-2 0,4 0 128,0 4 0,0-2-384,-4 4 128,3 2 256,-7 7 0,3 1 0,-5 2 0,1 2 0,0 2 128,-1 5-128,1 3 0,1-3-128,1 3 128,1-2-128,0 2 128,3 1-256,-1-10 128,4 1-128,0-8 128,4-1-128,-1-4 128,0-1-128,4-4 0,-2 1 0,1-4 0,0-1 0,1 0 128,5-6-128,0 2 0,4-4 0,2-4 0,4-1 0,3-4 0,0-2 0,5-3 0,4-2-256,2-1 128,6 4-896,-6 1 128,-5 7-256,-10-4 128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9:16.200"/>
    </inkml:context>
    <inkml:brush xml:id="br0">
      <inkml:brushProperty name="width" value="0.06667" units="cm"/>
      <inkml:brushProperty name="height" value="0.06667" units="cm"/>
      <inkml:brushProperty name="color" value="#ED1C24"/>
    </inkml:brush>
  </inkml:definitions>
  <inkml:trace contextRef="#ctx0" brushRef="#br0">9856 4268 1792,'-6'3'896,"3"-11"-384,3 8 1024,0-6-1408,0 0 128,0 2 256,3-2 0,0-2-512,0-1 0,19-15 512,12-6 128,2-15 0,10-6 0,17-15-256,-15 17 128,55-37-128,11-4 0,6 2-256,16-1 128,-3 5-256,5 10 128,4 11-128,-16 6 128,-6 11-128,-6 13 128,-5 9-128,-4 7 0,-13 3-256,-11 6 0,-8 4-384,2 8 0,-11-1-640,-5 2 0,-6 3-128,-1 0 128</inkml:trace>
  <inkml:trace contextRef="#ctx0" brushRef="#br0" timeOffset="1">9918 3963 2048,'-3'-8'1024,"-4"12"-768,7-2 1664,5 0-1792,-10-2 0,5 0 128,0 4 0,0-2-384,-4 4 128,3 2 256,-7 7 0,3 1 0,-5 2 0,1 2 0,0 2 128,0 5-128,-1 3 0,2-3-128,1 3 128,1-2-128,0 2 128,3 1-256,-1-10 128,4 1-128,0-8 128,4-1-128,-1-4 128,0-1-128,4-4 0,-1 1 0,-1-4 0,1-1 0,1 0 128,5-6-128,0 2 0,4-4 0,2-4 0,5-1 0,1-4 0,1-2 0,5-3 0,4-2-256,3-1 128,4 4-896,-5 1 128,-5 7-256,-10-4 128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9:16.705"/>
    </inkml:context>
    <inkml:brush xml:id="br0">
      <inkml:brushProperty name="width" value="0.06667" units="cm"/>
      <inkml:brushProperty name="height" value="0.06667" units="cm"/>
      <inkml:brushProperty name="color" value="#ED1C24"/>
    </inkml:brush>
  </inkml:definitions>
  <inkml:trace contextRef="#ctx0" brushRef="#br0">9856 4268 1792,'-6'3'896,"3"-11"-384,3 8 1024,0-6-1408,0 0 128,0 2 256,3-2 0,0-2-512,0-1 0,19-15 512,12-6 128,2-15 0,10-6 0,17-15-256,-15 17 128,55-37-128,11-4 0,6 2-256,16-1 128,-3 5-256,5 10 128,4 11-128,-16 6 128,-6 11-128,-6 13 128,-5 9-128,-4 7 0,-13 3-256,-11 6 0,-8 4-384,2 8 0,-11-1-640,-5 2 0,-6 3-128,-1 0 128</inkml:trace>
  <inkml:trace contextRef="#ctx0" brushRef="#br0" timeOffset="1">9918 3963 2048,'-3'-8'1024,"-4"12"-768,7-2 1664,5 0-1792,-10-2 0,5 0 128,0 4 0,0-2-384,-4 4 128,3 2 256,-7 7 0,3 1 0,-5 2 0,1 2 0,0 2 128,0 5-128,-1 3 0,2-3-128,1 3 128,1-2-128,0 2 128,3 1-256,-1-10 128,4 1-128,0-8 128,4-1-128,-1-4 128,0-1-128,4-4 0,-1 1 0,-1-4 0,1-1 0,1 0 128,5-6-128,0 2 0,4-4 0,2-4 0,5-1 0,1-4 0,1-2 0,5-3 0,4-2-256,3-1 128,4 4-896,-5 1 128,-5 7-256,-10-4 128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9:17.093"/>
    </inkml:context>
    <inkml:brush xml:id="br0">
      <inkml:brushProperty name="width" value="0.06667" units="cm"/>
      <inkml:brushProperty name="height" value="0.06667" units="cm"/>
      <inkml:brushProperty name="color" value="#ED1C24"/>
    </inkml:brush>
  </inkml:definitions>
  <inkml:trace contextRef="#ctx0" brushRef="#br0">9856 4268 1792,'-6'3'896,"3"-11"-384,3 8 1024,0-6-1408,0 0 128,0 2 256,3-2 0,0-2-512,0-1 0,19-15 512,12-6 128,2-15 0,10-6 0,17-15-256,-15 17 128,55-37-128,11-4 0,6 2-256,16-1 128,-3 5-256,5 10 128,4 11-128,-16 6 128,-6 11-128,-6 13 128,-5 9-128,-4 7 0,-13 3-256,-11 6 0,-8 4-384,2 8 0,-11-1-640,-5 2 0,-6 3-128,-1 0 128</inkml:trace>
  <inkml:trace contextRef="#ctx0" brushRef="#br0" timeOffset="1">9918 3963 2048,'-3'-8'1024,"-4"12"-768,7-2 1664,5 0-1792,-10-2 0,5 0 128,0 4 0,0-2-384,-4 4 128,3 2 256,-7 7 0,3 1 0,-5 2 0,1 2 0,0 2 128,0 5-128,-1 3 0,2-3-128,1 3 128,1-2-128,0 2 128,3 1-256,-1-10 128,4 1-128,0-8 128,4-1-128,-1-4 128,0-1-128,4-4 0,-1 1 0,-1-4 0,1-1 0,1 0 128,5-6-128,0 2 0,4-4 0,2-4 0,5-1 0,1-4 0,1-2 0,5-3 0,4-2-256,3-1 128,4 4-896,-5 1 128,-5 7-256,-10-4 128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5:59:15.633"/>
    </inkml:context>
    <inkml:brush xml:id="br0">
      <inkml:brushProperty name="width" value="0.06667" units="cm"/>
      <inkml:brushProperty name="height" value="0.06667" units="cm"/>
      <inkml:brushProperty name="color" value="#ED1C24"/>
    </inkml:brush>
  </inkml:definitions>
  <inkml:trace contextRef="#ctx0" brushRef="#br0">9856 4268 1792,'-6'3'896,"3"-11"-384,3 8 1024,0-6-1408,0 0 128,0 2 256,3-2 0,0-2-512,0-1 0,19-15 512,12-6 128,2-15 0,10-6 0,17-15-256,-15 17 128,55-37-128,11-4 0,6 2-256,16-1 128,-3 5-256,5 10 128,4 11-128,-16 6 128,-6 11-128,-6 13 128,-5 9-128,-4 7 0,-13 3-256,-11 6 0,-8 4-384,2 8 0,-11-1-640,-5 2 0,-6 3-128,-1 0 128</inkml:trace>
  <inkml:trace contextRef="#ctx0" brushRef="#br0" timeOffset="1">9918 3963 2048,'-3'-8'1024,"-4"12"-768,7-2 1664,5 0-1792,-10-2 0,5 0 128,0 4 0,0-2-384,-4 4 128,3 2 256,-7 7 0,3 1 0,-5 2 0,1 2 0,0 2 128,0 5-128,-1 3 0,2-3-128,1 3 128,1-2-128,0 2 128,3 1-256,-1-10 128,4 1-128,0-8 128,4-1-128,-1-4 128,0-1-128,4-4 0,-1 1 0,-1-4 0,1-1 0,1 0 128,5-6-128,0 2 0,4-4 0,2-4 0,5-1 0,1-4 0,1-2 0,5-3 0,4-2-256,3-1 128,4 4-896,-5 1 128,-5 7-256,-10-4 128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6:04:03.361"/>
    </inkml:context>
    <inkml:brush xml:id="br0">
      <inkml:brushProperty name="width" value="0.06667" units="cm"/>
      <inkml:brushProperty name="height" value="0.06667" units="cm"/>
      <inkml:brushProperty name="color" value="#ED1C24"/>
    </inkml:brush>
  </inkml:definitions>
  <inkml:trace contextRef="#ctx0" brushRef="#br0">9856 4269 1792,'-6'3'896,"2"-11"-384,4 8 1024,0-6-1408,0 0 128,0 2 256,4-2 0,-2-2-512,2-1 0,18-15 512,12-6 128,2-15 0,10-6 0,16-16-256,-13 18 128,54-36-128,11-6 0,6 3-256,16-1 128,-4 6-256,7 8 128,3 12-128,-16 6 128,-6 11-128,-6 13 128,-6 9-128,-3 7 0,-12 3-256,-13 6 0,-7 4-384,2 8 0,-11-1-640,-5 2 0,-6 3-128,-1 0 128</inkml:trace>
  <inkml:trace contextRef="#ctx0" brushRef="#br0" timeOffset="1">9918 3964 2048,'-3'-8'1024,"-4"11"-768,7 0 1664,4-1-1792,-8-2 0,4 0 128,0 4 0,0-2-384,-4 4 128,3 2 256,-7 7 0,3 0 0,-5 4 0,1 1 0,0 1 128,-1 6-128,1 3 0,1-3-128,1 4 128,1-3-128,0 2 128,3 1-256,-1-10 128,4 0-128,0-6 128,4-2-128,-1-5 128,0 1-128,4-5 0,-2 1 0,1-4 0,0-1 0,1 0 128,5-6-128,0 2 0,4-5 0,2-2 0,4-2 0,3-4 0,0-2 0,5-3 0,4-2-256,2-1 128,6 3-896,-6 3 128,-5 5-256,-10-2 128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6:04:03.861"/>
    </inkml:context>
    <inkml:brush xml:id="br0">
      <inkml:brushProperty name="width" value="0.06667" units="cm"/>
      <inkml:brushProperty name="height" value="0.06667" units="cm"/>
      <inkml:brushProperty name="color" value="#ED1C24"/>
    </inkml:brush>
  </inkml:definitions>
  <inkml:trace contextRef="#ctx0" brushRef="#br0">9856 4268 1792,'-6'3'896,"2"-11"-384,4 8 1024,0-6-1408,0 0 128,0 2 256,4-2 0,-2-2-512,2-1 0,18-15 512,12-6 128,2-15 0,10-6 0,16-15-256,-13 17 128,54-37-128,11-4 0,6 2-256,16-1 128,-4 5-256,7 10 128,3 11-128,-16 6 128,-6 11-128,-6 13 128,-6 9-128,-3 7 0,-12 3-256,-13 6 0,-7 4-384,2 8 0,-11-1-640,-5 2 0,-6 3-128,-1 0 128</inkml:trace>
  <inkml:trace contextRef="#ctx0" brushRef="#br0" timeOffset="1">9918 3963 2048,'-3'-8'1024,"-4"12"-768,7-2 1664,4 0-1792,-8-2 0,4 0 128,0 4 0,0-2-384,-4 4 128,3 2 256,-7 7 0,3 1 0,-5 2 0,1 2 0,0 2 128,-1 5-128,1 3 0,1-3-128,1 3 128,1-2-128,0 2 128,3 1-256,-1-10 128,4 1-128,0-8 128,4-1-128,-1-4 128,0-1-128,4-4 0,-2 1 0,1-4 0,0-1 0,1 0 128,5-6-128,0 2 0,4-4 0,2-4 0,4-1 0,3-4 0,0-2 0,5-3 0,4-2-256,2-1 128,6 4-896,-6 1 128,-5 7-256,-10-4 128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5-27T16:04:04.446"/>
    </inkml:context>
    <inkml:brush xml:id="br0">
      <inkml:brushProperty name="width" value="0.06667" units="cm"/>
      <inkml:brushProperty name="height" value="0.06667" units="cm"/>
      <inkml:brushProperty name="color" value="#ED1C24"/>
    </inkml:brush>
  </inkml:definitions>
  <inkml:trace contextRef="#ctx0" brushRef="#br0">9856 4268 1792,'-6'3'896,"2"-11"-384,4 8 1024,0-6-1408,0 0 128,0 2 256,4-2 0,-2-2-512,2-1 0,18-15 512,12-6 128,2-15 0,10-6 0,16-15-256,-13 17 128,54-37-128,11-4 0,6 2-256,16-1 128,-4 5-256,7 10 128,3 11-128,-16 6 128,-6 11-128,-6 13 128,-6 9-128,-3 7 0,-12 3-256,-13 6 0,-7 4-384,2 8 0,-11-1-640,-5 2 0,-6 3-128,-1 0 128</inkml:trace>
  <inkml:trace contextRef="#ctx0" brushRef="#br0" timeOffset="1">9918 3963 2048,'-3'-8'1024,"-4"12"-768,7-2 1664,4 0-1792,-8-2 0,4 0 128,0 4 0,0-2-384,-4 4 128,3 2 256,-7 7 0,3 1 0,-5 2 0,1 2 0,0 2 128,-1 5-128,1 3 0,1-3-128,1 3 128,1-2-128,0 2 128,3 1-256,-1-10 128,4 1-128,0-8 128,4-1-128,-1-4 128,0-1-128,4-4 0,-2 1 0,1-4 0,0-1 0,1 0 128,5-6-128,0 2 0,4-4 0,2-4 0,4-1 0,3-4 0,0-2 0,5-3 0,4-2-256,2-1 128,6 4-896,-6 1 128,-5 7-256,-10-4 128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0:54.310"/>
    </inkml:context>
    <inkml:brush xml:id="br0">
      <inkml:brushProperty name="width" value="0.06667" units="cm"/>
      <inkml:brushProperty name="height" value="0.06667" units="cm"/>
      <inkml:brushProperty name="color" value="#ED1C24"/>
    </inkml:brush>
  </inkml:definitions>
  <inkml:trace contextRef="#ctx0" brushRef="#br0">8481 8948 3456,'-17'29'1664,"12"-25"-1152,5-4 1664,0 0-2176,0 0 0,8 2 256,-2 3 0,7-12-256,-4-1 128,14-9 128,-4 1 0,9-19 0,-5 3 128,24-27-128,-11 17 0,19-46 0,-14 23 128,5-44 0,-13 31 0,8-42-128,-8 28 0,4-47 128,-6 34 0,-7-41-128,-12 42 128,-12-44-128,0 32 128,-17-25 0,3 32 0,-14-39-256,11 41 128,-25-56-128,9 43 128,-32-43-256,15 40 128,-28-39-128,22 39 0,-26-25 0,21 35 128,-3-24-128,13 36 0,-31-22-128,22 26 128,-18-16-512,18 30 128,-10-22-128,15 30 0,-9-4-256,18 17 0,-4-7-640,8 15 0,-14-4-128,11 10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1:15.162"/>
    </inkml:context>
    <inkml:brush xml:id="br0">
      <inkml:brushProperty name="width" value="0.06667" units="cm"/>
      <inkml:brushProperty name="height" value="0.06667" units="cm"/>
      <inkml:brushProperty name="color" value="#ED1C24"/>
    </inkml:brush>
  </inkml:definitions>
  <inkml:trace contextRef="#ctx0" brushRef="#br0">7643 4955 2176,'-5'-7'1024,"5"7"-768,0 0 384,0 0-512,0 0 128,0 0 0,0 0 128,0 0-256,0 0 0,0 0 256,0 0 128,0 4-128,0-1 0,0 0 128,0 2 128,0-1-256,0-1 0,0 4 0,0-4 128,5 5-128,-1-1 128,6 4-384,-7-3 0,3 5 0,-2-1 128,1-5-128,-1-4 0,-4-3 0,0 0 0,0-10 0,0 2 0,-4 1 0,-1 0 128,-5-8-128,7 1 0,-7-11 128,1 2 0,0-12 0,4 6 0,-3-22-128,2 16 0,3-21 0,-3 13 0,-2-8 0,2 12 0,2 3-128,0 12 0,4-3 0,0 9 128,4 12-256,0-2 128,16 16 0,-6-2 0,8 26-128,-5-5 128,17 1 0,-7-3 128,18 15-128,-12-11 0,0-7 0,-6-9 128,6 6-384,-5-4 0,-2-4-512,-2 0 128,0-5-768,-8 2 128,9 0-640,-9-2 128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6:52:56.683"/>
    </inkml:context>
    <inkml:brush xml:id="br0">
      <inkml:brushProperty name="width" value="0.06667" units="cm"/>
      <inkml:brushProperty name="height" value="0.06667" units="cm"/>
      <inkml:brushProperty name="color" value="#ED1C24"/>
    </inkml:brush>
  </inkml:definitions>
  <inkml:trace contextRef="#ctx0" brushRef="#br0">8523 6626 1280,'0'-3'640,"2"2"128,-2 1 640,5-2-1280,1 2 128,1-4 128,3 2 0,3 0-512,0-1 128,2 1 256,8-2 128,11 2-128,4-1 0,4 1 0,14 2 128,3-5 0,16-4 0,7 4-128,13 1 128,11-2-128,6 3 128,15-2-128,8 0 0,5 5-128,1-5 0,2 3-128,2 2 0,-12 0 0,1 0 0,-6 2 0,-12-2 0,-9 0-128,0 2 128,-15 1-128,-11 2 128,-2 0 0,-13-1 0,-15 1 0,-10-1 0,-10 1-128,-8 2 128,-4-5 0,-7 3 0,-4-3 0,-4 1 0,-4-1 0,-1-2 128,-2 0-384,-2 0 0,5 0-896,-3 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4:36.410"/>
    </inkml:context>
    <inkml:brush xml:id="br0">
      <inkml:brushProperty name="width" value="0.06667" units="cm"/>
      <inkml:brushProperty name="height" value="0.06667" units="cm"/>
      <inkml:brushProperty name="color" value="#ED1C24"/>
    </inkml:brush>
  </inkml:definitions>
  <inkml:trace contextRef="#ctx0" brushRef="#br0">4461 4349 1280,'-5'-5'640,"5"-17"-512,0 16 768,0-1-896,0 0 0,0 1 128,-2-1 0,-5 4 128,3-1 128,-1 1 0,2 3 128,-1 7-128,-1 6 128,3 7 0,-2 10 128,0 0-256,-4 15 0,1 15 128,-9 15 128,2 5-128,-2 12 128,5 22-128,-1 31 0,5-1 0,12 16 128,4-5-128,14 0 128,0-11 0,16-12 0,17-14-128,20-18 0,22-15-128,2-28 0,6-22-129,4-25 1,11-15-256,0-17 0,-19-19-895,2 1-1,-2-14-1024,-15 6 0,-34 4-256,-12 4 0</inkml:trace>
  <inkml:trace contextRef="#ctx0" brushRef="#br0" timeOffset="3087">5501 6327 2304,'-16'15'1152,"13"-6"896,3-9 1152,-4-3-3072,2 0 0,-4 3 384,3 0 0,0-3-640,-1 3 128,11 0 384,-4 0 0,12 0-128,-3 0 128,8-7-128,-6-1 128,5-4-128,1 2 128,-2-1-128,-3 4 0,5-5 0,-6 1 128,9-6-256,-8 3 0,5-2 0,-5 2 128,4-7-128,-5 1 128,-2 3-128,0 4 0,-4 0 0,-6 3 128,-2 3-128,0 0 128,-7 4-128,1-2 0,-15 3 0,7-1 0,-14-1-128,6 1 0,-43-15-384,17 9 128,-51-24-896,27 6 0,-38-24-896,27 14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6"/>
    </inkml:context>
    <inkml:brush xml:id="br0">
      <inkml:brushProperty name="width" value="0.06667" units="cm"/>
      <inkml:brushProperty name="height" value="0.06667" units="cm"/>
      <inkml:brushProperty name="color" value="#ED1C24"/>
    </inkml:brush>
  </inkml:definitions>
  <inkml:trace contextRef="#ctx0" brushRef="#br0">7499 6775 2816,'-6'8'1408,"2"0"-1280,4-8 2816,0 3-2944,0 0 128,0 2-128,0 0 128,0 0-128,0 4 128,0-4 128,4 3 128,2 0 0,2-1 0,2-1 0,5 3 0,3-8-256,1 1 128,4-2-640,-5 0 128,0-3-512,-2-3 0,-1-3-512,1-2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7"/>
    </inkml:context>
    <inkml:brush xml:id="br0">
      <inkml:brushProperty name="width" value="0.06667" units="cm"/>
      <inkml:brushProperty name="height" value="0.06667" units="cm"/>
      <inkml:brushProperty name="color" value="#ED1C24"/>
    </inkml:brush>
  </inkml:definitions>
  <inkml:trace contextRef="#ctx0" brushRef="#br0">7457 6268 1280,'-1'-8'640,"2"4"384,-1 4 640,0 0-1536,2-3 128,1-3 128,-2 0 0,1 2-512,-1-1 0,2 3 384,-3 2 0,0 0 0,0 0 0,2 2 0,-2 0 128,0 3 0,0 10 0,0 13 0,0 10 0,0 10 0,-2 8 0,-1 4-256,0 3 128,2 9-256,-4 0 128,2-3-128,-2-12 0,1-3-384,2-6 128,0-9-512,0-7 128,0-7-640,0-3 128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8"/>
    </inkml:context>
    <inkml:brush xml:id="br0">
      <inkml:brushProperty name="width" value="0.06667" units="cm"/>
      <inkml:brushProperty name="height" value="0.06667" units="cm"/>
      <inkml:brushProperty name="color" value="#ED1C24"/>
    </inkml:brush>
  </inkml:definitions>
  <inkml:trace contextRef="#ctx0" brushRef="#br0">7479 6231 2816,'-4'5'1408,"2"2"-1152,2-7 2048,0 0-2048,0 0 0,2 0 384,2 0 128,2-2-896,2 0 0,2-1 512,2-2 128,4 0-256,5 0 128,5-1-384,-1-3 128,0 1-128,0 0 0,1 1-128,-1 1 0,-1 4 0,-4 2 0,-2 0 0,-2 2 128,-4 4 0,-2 0 0,-2 1 0,-4 3 128,-3 3-128,-2-1 0,-2 0 0,0 1 128,-3-5-128,0 4 0,0-1 0,-3 8 0,2-2 0,-1 3 0,0 1 0,0 4 0,0 0 0,0 12 0,0 1 0,1 4 0,4 4 128,0 9 0,0 1-128,2 2 128,-1 1-128,-1-8 128,3-3-128,-2 1 0,2-8-128,-1-6 128,1-7 0,-3-5 0,2-7-128,-1-4 0,2-5 0,0-1 0,0-4 0,0 1 0,0-3 0,-3 0 128,3 0-128,0 3 128,0-1-256,0 1 128,0-1-256,0 1 128,-1 2-256,1-2 0,0-1-384,0 0 0,0 1-128,1-3 128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1.001"/>
    </inkml:context>
    <inkml:brush xml:id="br0">
      <inkml:brushProperty name="width" value="0.06667" units="cm"/>
      <inkml:brushProperty name="height" value="0.06667" units="cm"/>
      <inkml:brushProperty name="color" value="#ED1C24"/>
    </inkml:brush>
  </inkml:definitions>
  <inkml:trace contextRef="#ctx0" brushRef="#br0">7475 6993 2816,'0'-5'1408,"-2"5"-1792,2 0 2176,0 5-1792,0 0 0,-2 0 128,0 5 0,0-1 0,0-1 0,0 2 128,0 2 0,-2 2 0,2 1 0,1 2 0,-2 4 0,1-2-256,0-1 128,0-5-128,2 0 128,0-4-128,0-2 0,0 1 0,0-5 0,2-1 0,-2-2 128,4 1 0,0 3 0,2-4-128,0-4 128,2 1-128,2 0 128,2-2-128,0 2 0,2-1 0,1 1 0,1 1-128,1 0 128,-1 2-128,0-3 128,0 3-128,-2-2 128,-5-1 0,1 0 0,0 1 0,-2 0 128,0-1-128,0-2 128,-2 3-128,0 1 128,-2 1-128,0 0 0,-4 0 0,0 0 128,0 0-128,0-5 128,0 4-128,0-5 0,0 2 0,0-3 0,0 0 0,0-4 0,2-1 0,-1 0 0,1-3 0,0 3 0,1 0 0,-2-3 0,1 5 0,1 0 0,-2 1-128,-1 2 128,0 2 0,0-1 0,0-1 0,0 5 0,0-1 0,-1-1 0,1 1 0,-3 1 0,1-4 0,1 4 128,1-3-128,0 3 0,0 2 0,0-3 0,0-1 0,0-1 0,0 5-128,0 0 128,0-6 0,0 6 0,0 0 0,0 0 128,0 0-128,0 0 128,0 0-128,0 0 0,0 0 0,0 0 128,0 0-128,0 0 128,0 0-128,0-2 128,0 2-128,-3 0 128,1 0-128,0 0 0,1 2 0,-1 1 0,-1-3 0,2 0 128,-1 0-128,0 3 0,-3-3 0,-1 0 128,-3 3-128,-5-1 0,-4 2 0,-6 6 0,-3-5-128,-4 0 0,0-2-768,3-2 0,6 2-384,-2 0 128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0:54.310"/>
    </inkml:context>
    <inkml:brush xml:id="br0">
      <inkml:brushProperty name="width" value="0.06667" units="cm"/>
      <inkml:brushProperty name="height" value="0.06667" units="cm"/>
      <inkml:brushProperty name="color" value="#ED1C24"/>
    </inkml:brush>
  </inkml:definitions>
  <inkml:trace contextRef="#ctx0" brushRef="#br0">8851 10158 3456,'-25'37'1664,"17"-32"-1152,8-5 1664,0 0-2176,0 0 0,12 3 256,-3 3 0,11-15-256,-8-1 128,21-12 128,-4 2 0,11-25 0,-7 4 128,35-34-128,-16 20 0,29-58 0,-23 31 128,9-58 0,-19 40 0,12-54-128,-13 36 0,6-60 128,-7 44 0,-11-53-128,-18 53 128,-17-55-128,0 41 128,-24-33 0,3 42 0,-20-51-256,16 53 128,-35-72-128,12 56 128,-46-56-256,21 52 128,-40-51-128,31 50 0,-36-31 0,30 45 128,-5-33-128,20 48 0,-46-29-128,31 34 128,-25-20-512,26 38 128,-14-28-128,21 36 0,-13-2-256,27 20 0,-7-8-640,12 19 0,-20-6-128,16 14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1:15.162"/>
    </inkml:context>
    <inkml:brush xml:id="br0">
      <inkml:brushProperty name="width" value="0.06667" units="cm"/>
      <inkml:brushProperty name="height" value="0.06667" units="cm"/>
      <inkml:brushProperty name="color" value="#ED1C24"/>
    </inkml:brush>
  </inkml:definitions>
  <inkml:trace contextRef="#ctx0" brushRef="#br0">7674 5088 2176,'-8'-10'1024,"8"10"-768,0 0 384,0 0-512,0 0 128,0 0 0,0 0 128,0 0-256,0 0 0,0 0 256,0 0 128,0 6-128,0-2 0,0 0 128,0 2 128,0-2-256,0 0 0,0 6 0,0-6 128,8 5-128,-3 1 128,9 4-384,-9-4 0,4 7 0,-3-2 128,0-6-128,1-5 0,-7-4 0,0 0 0,0-13 0,0 3 0,-7 1 0,1 0 128,-9-11-128,10 2 0,-9-13 128,1 2 0,0-16 0,5 7 0,-4-27-128,5 20 0,1-26 0,-1 16 0,-5-10 0,3 14 0,3 6-128,0 13 0,6-2 0,0 10 128,6 17-256,0-3 128,22 20 0,-7-3 0,12 35-128,-9-8 128,24 3 0,-7-6 128,24 20-128,-17-13 0,-1-10 0,-7-11 128,7 7-384,-6-5 0,-4-4-512,-1-2 128,-3-5-768,-9 2 128,12 0-640,-12-3 128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03T20:24:36.410"/>
    </inkml:context>
    <inkml:brush xml:id="br0">
      <inkml:brushProperty name="width" value="0.06667" units="cm"/>
      <inkml:brushProperty name="height" value="0.06667" units="cm"/>
      <inkml:brushProperty name="color" value="#ED1C24"/>
    </inkml:brush>
  </inkml:definitions>
  <inkml:trace contextRef="#ctx0" brushRef="#br0">4461 4350 1280,'-5'-6'640,"5"-15"-512,0 15 768,0-2-896,0 1 0,0 1 128,-2 0 0,-5 3 128,3-2 128,-1 2 0,2 3 128,-1 8-128,-1 4 128,3 9 0,-2 9 128,0 0-256,-4 14 0,1 16 128,-9 15 128,2 5-128,-2 12 128,5 22-128,-1 32 0,5-2 0,12 16 128,4-5-128,14-1 128,0-9 0,16-13 0,17-14-128,20-18 0,22-16-128,2-27 0,6-21-129,4-27 1,11-13-256,0-19 0,-19-17-895,2-1-1,-2-13-1024,-15 7 0,-34 3-256,-12 3 0</inkml:trace>
  <inkml:trace contextRef="#ctx0" brushRef="#br0" timeOffset="3087">5501 6328 2304,'-16'14'1152,"13"-4"896,3-10 1152,-4-4-3072,2 1 0,-4 3 384,3 0 0,0-3-640,-1 3 128,11 0 384,-4 0 0,12 0-128,-3 0 128,8-6-128,-6-2 128,5-5-128,1 4 128,-2-2-128,-3 4 0,5-5 0,-6 1 128,9-6-256,-8 3 0,5-2 0,-5 2 128,4-7-128,-5 1 128,-2 3-128,0 4 0,-4 0 0,-6 3 128,-2 3-128,0 0 128,-7 4-128,1-2 0,-15 3 0,7-1 0,-14-2-128,6 2 0,-43-14-384,17 7 128,-51-23-896,27 6 0,-38-23-896,27 13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6"/>
    </inkml:context>
    <inkml:brush xml:id="br0">
      <inkml:brushProperty name="width" value="0.06667" units="cm"/>
      <inkml:brushProperty name="height" value="0.06667" units="cm"/>
      <inkml:brushProperty name="color" value="#ED1C24"/>
    </inkml:brush>
  </inkml:definitions>
  <inkml:trace contextRef="#ctx0" brushRef="#br0">7499 6775 2816,'-6'8'1408,"2"0"-1280,4-8 2816,0 3-2944,0 0 128,0 2-128,0 0 128,0 0-128,0 4 128,0-4 128,4 3 128,2 0 0,2-1 0,2-1 0,5 3 0,3-8-256,1 1 128,4-2-640,-5 0 128,0-3-512,-2-3 0,-1-3-512,1-2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7"/>
    </inkml:context>
    <inkml:brush xml:id="br0">
      <inkml:brushProperty name="width" value="0.06667" units="cm"/>
      <inkml:brushProperty name="height" value="0.06667" units="cm"/>
      <inkml:brushProperty name="color" value="#ED1C24"/>
    </inkml:brush>
  </inkml:definitions>
  <inkml:trace contextRef="#ctx0" brushRef="#br0">7458 6268 1280,'-2'-8'640,"4"4"384,-2 4 640,0 0-1536,1-3 128,2-3 128,-1 0 0,-1 2-512,1-1 0,1 3 384,-3 2 0,0 0 0,0 0 0,2 2 0,-2 0 128,0 3 0,0 10 0,0 13 0,0 10 0,0 10 0,-2 8 0,-1 4-256,0 3 128,1 9-256,-2 0 128,0-3-128,-1-12 0,1-3-384,2-6 128,0-9-512,0-7 128,0-7-640,0-3 128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6:53:00.031"/>
    </inkml:context>
    <inkml:brush xml:id="br0">
      <inkml:brushProperty name="width" value="0.06667" units="cm"/>
      <inkml:brushProperty name="height" value="0.06667" units="cm"/>
      <inkml:brushProperty name="color" value="#ED1C24"/>
    </inkml:brush>
  </inkml:definitions>
  <inkml:trace contextRef="#ctx0" brushRef="#br0">10422 6542 1408,'-2'4'640,"-1"-14"128,0 10-256,2 0-256,-2 0 128,-2-1 0,-2 1 0,1 0-640,-1 0 128,1-2 384,1-1 0,-1 1-128,1 1 0,3-2-128,-3 3 128,-1-3-128,5 0 128,-2 2 0,0-4 0,1 2-128,-1 2 128,0 1-128,1-3 128,2 3 0,0 0 0,0 0-128,0 0 0,0-4 0,0 0 128,0 4-128,0-2 128,-3-1-128,0 1 128,2 2 0,-2-2 0,-2-1-128,0 6 128,-1-6-128,1 3 128,2 0-128,1 0 128,-3 0-128,5 0 0,0 0 0,0 0 0,0 0 0,0 0 128,5-5-128,-5 5 0,0 0 0,2 3 0,1-1 0,-3-2 0,0 0 0,0 0 0,0 0 0,3 3 128,-3-3-128,2 0 0,-2 0 0,3 0 128,0 2-128,2-2 0,-5 0 0,2 0 0,1 0 128,1 2 0,2-2 0,-1 3 128,3 0-128,-1 2 128,1 0-128,2-1 128,5 1-128,4 2 128,1 2-128,3 0 128,-2-1-128,-5 3 0,3 1 0,-3-4 0,-1 1-128,1 3 128,-5-6-128,-1 2 0,-2-2 0,0 1 128,-2-3-128,-5 1 0,-1-3 0,0 0 0,0 0 0,-1 0 128,-2-2-128,0 0 128,-2 0-128,1 0 0,-3 0 0,3 0 128,1 0-128,-2 0 0,1 0-128,-1 3 128,2-2 0,0 2 0,-2 0-128,0-3 128,2 0 0,-2 2 0,2-2 0,-1 2 0,-2-2 0,1 0 0,3 0 0,-1 0 0,-2 0 0,-1 2 0,-3 1 0,-4 0 0,0 3 0,3-4 0,-2 2 0,-2 3 0,5 0 0,-2 0 0,1-1 0,0-1 128,-4-1-128,2 2 128,2-1-128,-1 0 128,2 0-128,1 1 0,0-3-256,3 1 128,2-2-512,3 3 128,5-5-896,-2 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0.998"/>
    </inkml:context>
    <inkml:brush xml:id="br0">
      <inkml:brushProperty name="width" value="0.06667" units="cm"/>
      <inkml:brushProperty name="height" value="0.06667" units="cm"/>
      <inkml:brushProperty name="color" value="#ED1C24"/>
    </inkml:brush>
  </inkml:definitions>
  <inkml:trace contextRef="#ctx0" brushRef="#br0">7479 6231 2816,'-4'5'1408,"2"2"-1152,2-7 2048,0 0-2048,0 0 0,2 0 384,2 0 128,2-2-896,2 0 0,2-1 512,2-2 128,4 0-256,6 0 128,3-1-384,1-3 128,-2 1-128,2 0 0,-1 0-128,1 3 0,-2 3 0,-4 2 0,-2 0 0,-2 2 128,-4 3 0,-2 1 0,-2 2 0,-4 2 128,-3 2-128,-2 1 0,-2-1 0,0 1 128,-3-5-128,0 3 0,0 1 0,-3 6 0,2 0 0,-1 2 0,0 1 0,0 4 0,0 0 0,0 12 0,0 0 0,1 6 0,4 3 128,-1 9 0,2 0-128,1 3 128,-2 2-128,1-9 128,2-3-128,-2 0 0,2-6-128,-2-8 128,2-6 0,-2-5 0,1-7-128,-2-3 0,3-7 0,0 0 0,0-4 0,0 2 0,0-4 0,-2 0 128,2 0-128,0 2 128,0 0-256,0 1 128,0-1-256,0 1 128,-1 2-256,1-2 0,0-1-384,0 0 0,0 1-128,1-3 128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2T05:38:41.001"/>
    </inkml:context>
    <inkml:brush xml:id="br0">
      <inkml:brushProperty name="width" value="0.06667" units="cm"/>
      <inkml:brushProperty name="height" value="0.06667" units="cm"/>
      <inkml:brushProperty name="color" value="#ED1C24"/>
    </inkml:brush>
  </inkml:definitions>
  <inkml:trace contextRef="#ctx0" brushRef="#br0">7475 6993 2816,'0'-5'1408,"-2"5"-1792,2 0 2176,0 5-1792,0 0 0,-2 0 128,0 5 0,0-1 0,0-1 0,0 2 128,1 2 0,-4 2 0,4 1 0,-1 2 0,-1 4 0,2-2-256,-2-1 128,1-5-128,2 0 128,0-4-128,0-2 0,0 1 0,0-5 0,2-1 0,-2-2 128,4 1 0,1 3 0,1-4-128,-1-4 128,3 1-128,2 0 128,2-2-128,0 2 0,2-1 0,2 1 0,0 1-128,1 0 128,-1 2-128,-1-3 128,1 3-128,-2-2 128,-4-1 0,0 0 0,0 1 0,-2 0 128,0-1-128,0-2 128,-2 3-128,0 1 128,-3 1-128,2 0 0,-5 0 0,0 0 128,0 0-128,0-5 128,0 4-128,0-5 0,0 2 0,0-3 0,0 0 0,0-4 0,1-1 0,1 0 0,-1-3 0,2 3 0,0 0 0,-2-3 0,1 5 0,1 0 0,-2 1-128,-1 2 128,0 2 0,0-1 0,0-1 0,0 5 0,0-1 0,-1-1 0,1 1 0,-3 1 0,1-4 0,1 4 128,1-3-128,0 3 0,0 2 0,0-3 0,0-1 0,0-1 0,0 5-128,0 0 128,0-6 0,0 6 0,0 0 0,0 0 128,0 0-128,0 0 128,0 0-128,0 0 0,0 0 0,0 0 128,0 0-128,0 0 128,0 0-128,0-2 128,0 2-128,-3 0 128,0 0-128,2 0 0,-1 2 0,1 1 0,-2-3 0,1 0 128,1 0-128,-1 3 0,-3-3 0,-1 0 128,-3 3-128,-5-1 0,-4 2 0,-6 6 0,-4-5-128,-3 0 0,0-2-768,3-2 0,6 2-384,-2 0 128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6-18T13:41:25.658"/>
    </inkml:context>
    <inkml:brush xml:id="br0">
      <inkml:brushProperty name="width" value="0.06667" units="cm"/>
      <inkml:brushProperty name="height" value="0.06667" units="cm"/>
      <inkml:brushProperty name="color" value="#ED1C24"/>
    </inkml:brush>
  </inkml:definitions>
  <inkml:trace contextRef="#ctx0" brushRef="#br0">9866 3313 1792,'-8'-3'896,"4"12"-384,4-9 1024,0 7-1408,0 1 128,0-3 256,4 2 0,-1 2-512,2 3 0,21 18 512,15 6 128,2 20 0,13 6 0,19 21-256,-16-23 128,65 45-128,13 6 0,8-3-256,18 2 128,-3-7-256,8-13 128,3-12-128,-20-8 128,-6-13-128,-8-16 128,-6-11-128,-4-10 0,-16-3-256,-14-6 0,-9-7-384,2-8 0,-13 0-640,-5-3 0,-9-3-128,0 1 128</inkml:trace>
  <inkml:trace contextRef="#ctx0" brushRef="#br0" timeOffset="1">9940 3688 2048,'-4'10'1024,"-4"-14"-768,8 1 1664,5 0-1792,-10 3 0,5 0 128,0-5 0,0 2-384,-4-4 128,2-2 256,-7-9 0,2-2 0,-4-3 0,0-1 0,0-3 128,-1-6-128,0-4 0,3 4-128,0-5 128,2 4-128,0-3 128,3-1-256,0 13 128,4-2-128,0 9 128,4 2-128,0 5 128,0 1-128,5 5 0,-3-1 0,1 4 0,-1 2 0,3 0 128,6 8-128,0-3 0,3 5 0,4 4 0,5 3 0,3 3 0,0 4 0,6 3 0,5 3-256,3 0 128,6-3-896,-7-3 128,-5-8-256,-12 4 128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07:00:26.102"/>
    </inkml:context>
    <inkml:brush xml:id="br0">
      <inkml:brushProperty name="width" value="0.06667" units="cm"/>
      <inkml:brushProperty name="height" value="0.06667" units="cm"/>
      <inkml:brushProperty name="color" value="#ED1C24"/>
    </inkml:brush>
  </inkml:definitions>
  <inkml:trace contextRef="#ctx0" brushRef="#br0">12321 6237 2816,'-51'-31'1408,"7"7"-1152,32 18 1408,-12 5-1664,-6-7 0,-8 4-256,-8 4 128,-5 7-128,-3 5 0,-8 3-384,-4 5 128,-10 7-128,-3 7 128,-3 5 0,-5 6 0,-7 6 384,2 13 0,1 4 640,-1-3 0,-1 12 256,12 6 0,10 4 0,9 7 128,17 6-128,14 2 128,15-5-512,19-6 0,19-12-384,17-10 0,12-10-128,16-16 128,11-17-256,17-18 0,5-15 0,7-20 128,8-18 0,-1-24 128,4-15 128,-3-16 128,-5-13 128,-11-7 0,-4-4 0,-11-3 128,-18 5-128,-15-4 128,-18 1-256,-21 9 128,-21 6-256,-15 11 128,-21 11 0,-21 14 0,-21 21-128,-15 24 0,-19 27 0,-9 26 0,-2 14-128,-6 25 128,3 21-384,12 9 128,8 22-1024,16 4 0,21 10-384,23 3 128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0:07:32.917"/>
    </inkml:context>
    <inkml:brush xml:id="br0">
      <inkml:brushProperty name="width" value="0.06667" units="cm"/>
      <inkml:brushProperty name="height" value="0.06667" units="cm"/>
      <inkml:brushProperty name="color" value="#ED1C24"/>
    </inkml:brush>
  </inkml:definitions>
  <inkml:trace contextRef="#ctx0" brushRef="#br0">10517 4787 1408,'-7'5'640,"7"1"-256,0-4 768,4-2-1152,1 5 128,3-5 128,4 0 128,3-7-384,8 1 128,8-1 128,4-6 128,5-5-128,15 3 128,2-5-256,15-7 128,3 0-128,3-6 0,12-11 0,1 3 128,7 8-128,-6-8 0,9-2 256,2-1 0,7 6 0,-4-5 0,2 1 0,-8 5 0,1 3 0,-3 3 0,-15 9-256,-2-4 0,-7 8-128,-7 3 128,-7 2-128,-5 3 128,6 5-128,-9 5 0,-3 3 0,-9 1 128,-8 7-128,-10 7 0,-3 2 0,-2 6 128,-16 1-128,-2 7 0,-16 0 0,-2 0 128,-10 2-128,-5 6 128,-6-1-128,-4-4 0,-4 1 0,-10 1 128,-3-3-128,-2 0 0,-6-6 0,3-2 0,3-2-128,11-3 0,6-6-640,6-6 0,5-1-640,6-6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4-09T10:07:41.171"/>
    </inkml:context>
    <inkml:brush xml:id="br0">
      <inkml:brushProperty name="width" value="0.06667" units="cm"/>
      <inkml:brushProperty name="height" value="0.06667" units="cm"/>
      <inkml:brushProperty name="color" value="#ED1C24"/>
    </inkml:brush>
  </inkml:definitions>
  <inkml:trace contextRef="#ctx0" brushRef="#br0">11693 4387 896,'-3'-6'384,"6"9"640,-3-3-768,0 3-128,0-3 128,-3-3 256,3 3 0,0 0-512,0 0 0,0 0 256,0 0 128,0 0-128,0 0 128,0 0-256,0 3 0,0-3-128,0 3 128,0-3-128,0 0 128,0 0-128,0 0 128,0 0 0,0 0 0,0 0 0,0-6 0,0 6 0,0 0 128,0 0-128,3-6 0,-3 6 0,0 0 0,0 0-128,0 0 128,0 0-128,0 0 0,0 0 0,0 0 0,0 0 0,0 0 0,0 0 0,0 0 0,0 0 0,0 0 0,0 0 0,0 0 0,0 0 0,0 0 0,0 0 0,0 0 0,0 0 0,0 0 0,0 0 0,0 0 128,0-2-128,0 2 0,0 0 0,0 2 0,0-2 0,0 0 0,-3 6 0,0 0 0,0 1 128,-3 1 128,1 0-128,0 0 128,-4 2 0,3 0 0,-3 2 0,1-2 0,2 1-128,0-2 0,1 3-128,-1-5 128,1 1-128,2-6 0,0 1 0,0 1 0,0 2 0,0 0 0,3-3-128,0-2 128,0 3 0,0-2 0,0 1 0,0 0 0,0-3 0,-3 0 0,3 0 0,0 0 0,0 0 0,0 0 0,0 0 0,0 0 0,0 0 0,0 0 0,0 0 0,0 2 0,0 0 0,0 2 0,0-3 0,0 3 0,0-2 0,0 1 0,0 0 0,0-3 0,0 0 0,0 2 0,0-2 0,0 2 128,0-2-256,0 0 128,0 0 0,0 0 0,0 0 0,0 0 0,0 4-128,0-2 128,0 0 0,0-2 0,-2 3 0,-1 0 128,-1-2-128,2 4 0,2-3 0,-2-1 128,2-1-256,-5 0 128,5 0 0,0 4 0,-1-2-128,1-2 128,0 4 0,0-4 0,0 2 0,0 0 0,0-2 0,0 0 0,-4 4 0,4-4 128,-3 0-128,2 1 128,1 1-128,0-2 0,-4 0 0,4 0 0,0 4-128,0-4 128,0 0 0,0 0 0,0 2 0,0-2 0,0 3-128,0-3 128,0 0 0,0 0 128,0 3-128,0-1 0,0-2 0,0 2 0,0-2 0,0 0 0,0 0 0,0 0 0,0 4 0,0-3 0,0-1 0,5 0 0,2 0-128,-6 3 128,6 0 0,4-3 0,4 0 0,4 3 0,7-3 0,2 6 0,3-5 0,1 7 0,-7-5 0,1 0 0,0-1 0,-9 1 0,-4-1 0,0 0 0,-3 2-640,2-4 128,-3 0-640,1 0 0</inkml:trace>
</inkml:ink>
</file>

<file path=ppt/ink/ink9.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Calibri Regular" charset="0"/>
              </a:defRPr>
            </a:lvl1pPr>
          </a:lstStyle>
          <a:p>
            <a:pPr>
              <a:defRPr/>
            </a:pPr>
            <a:endParaRPr lang="en-US" altLang="zh-TW" dirty="0"/>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libri Regular" charset="0"/>
              </a:defRPr>
            </a:lvl1pPr>
          </a:lstStyle>
          <a:p>
            <a:pPr>
              <a:defRPr/>
            </a:pPr>
            <a:endParaRPr lang="en-US" altLang="zh-TW" dirty="0"/>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dirty="0"/>
              <a:t>按一下以編輯母片</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Calibri Regular" charset="0"/>
              </a:defRPr>
            </a:lvl1pPr>
          </a:lstStyle>
          <a:p>
            <a:pPr>
              <a:defRPr/>
            </a:pPr>
            <a:endParaRPr lang="en-US" altLang="zh-TW" dirty="0"/>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Calibri Regular" charset="0"/>
              </a:defRPr>
            </a:lvl1pPr>
          </a:lstStyle>
          <a:p>
            <a:pPr>
              <a:defRPr/>
            </a:pPr>
            <a:fld id="{8F9B2C2C-32E8-476A-85CB-F9D50B0EFFA5}" type="slidenum">
              <a:rPr lang="en-US" altLang="zh-TW" smtClean="0"/>
              <a:pPr>
                <a:defRPr/>
              </a:pPr>
              <a:t>‹#›</a:t>
            </a:fld>
            <a:endParaRPr lang="en-US" altLang="zh-TW" dirty="0"/>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1pPr>
    <a:lvl2pPr marL="4572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2pPr>
    <a:lvl3pPr marL="9144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3pPr>
    <a:lvl4pPr marL="13716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4pPr>
    <a:lvl5pPr marL="1828800" algn="l" rtl="0" eaLnBrk="0" fontAlgn="base" hangingPunct="0">
      <a:spcBef>
        <a:spcPct val="30000"/>
      </a:spcBef>
      <a:spcAft>
        <a:spcPct val="0"/>
      </a:spcAft>
      <a:defRPr kumimoji="1" sz="1200" b="0" i="0" kern="1200">
        <a:solidFill>
          <a:schemeClr val="tx1"/>
        </a:solidFill>
        <a:latin typeface="Calibri Regular"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174707"/>
            <a:ext cx="3886200" cy="50022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174707"/>
            <a:ext cx="3886200" cy="50022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0"/>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4"/>
            <a:ext cx="7886700" cy="630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8649" y="1269207"/>
            <a:ext cx="386953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177143"/>
            <a:ext cx="3868340" cy="4012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9207"/>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2177142"/>
            <a:ext cx="3887391" cy="40125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10"/>
          </p:nvPr>
        </p:nvSpPr>
        <p:spPr/>
        <p:txBody>
          <a:bodyPr/>
          <a:lstStyle/>
          <a:p>
            <a:endParaRPr lang="en-GB"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0"/>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Footer Placeholder 7"/>
          <p:cNvSpPr>
            <a:spLocks noGrp="1"/>
          </p:cNvSpPr>
          <p:nvPr>
            <p:ph type="ftr" sz="quarter" idx="10"/>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Footer Placeholder 7"/>
          <p:cNvSpPr>
            <a:spLocks noGrp="1"/>
          </p:cNvSpPr>
          <p:nvPr>
            <p:ph type="ftr" sz="quarter" idx="10"/>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p>
            <a:endParaRPr lang="en-GB"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dirty="0"/>
              <a:t>Click to edit Master title style</a:t>
            </a:r>
          </a:p>
        </p:txBody>
      </p:sp>
      <p:sp>
        <p:nvSpPr>
          <p:cNvPr id="3" name="Content Placeholder 2"/>
          <p:cNvSpPr>
            <a:spLocks noGrp="1"/>
          </p:cNvSpPr>
          <p:nvPr>
            <p:ph sz="half" idx="1"/>
          </p:nvPr>
        </p:nvSpPr>
        <p:spPr>
          <a:xfrm>
            <a:off x="628650" y="1027615"/>
            <a:ext cx="3886200" cy="5149348"/>
          </a:xfrm>
        </p:spPr>
        <p:txBody>
          <a:bodyPr>
            <a:normAutofit/>
          </a:bodyPr>
          <a:lstStyle>
            <a:lvl1pPr>
              <a:lnSpc>
                <a:spcPct val="114000"/>
              </a:lnSpc>
              <a:defRPr sz="1050"/>
            </a:lvl1pPr>
            <a:lvl2pPr>
              <a:lnSpc>
                <a:spcPct val="114000"/>
              </a:lnSpc>
              <a:defRPr sz="1050"/>
            </a:lvl2pPr>
            <a:lvl3pPr>
              <a:lnSpc>
                <a:spcPct val="114000"/>
              </a:lnSpc>
              <a:defRPr sz="1050"/>
            </a:lvl3pPr>
            <a:lvl4pPr>
              <a:lnSpc>
                <a:spcPct val="114000"/>
              </a:lnSpc>
              <a:defRPr sz="1050"/>
            </a:lvl4pPr>
            <a:lvl5pPr>
              <a:lnSpc>
                <a:spcPct val="114000"/>
              </a:lnSpc>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27615"/>
            <a:ext cx="3886200" cy="51493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0"/>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7AC01846-1A3E-4202-8E9E-04A77DA9BA80}" type="slidenum">
              <a:rPr lang="en-GB" smtClean="0">
                <a:solidFill>
                  <a:prstClr val="black">
                    <a:tint val="75000"/>
                  </a:prstClr>
                </a:solidFill>
              </a:rPr>
              <a:pPr/>
              <a:t>‹#›</a:t>
            </a:fld>
            <a:endParaRPr lang="en-GB" dirty="0">
              <a:solidFill>
                <a:prstClr val="black">
                  <a:tint val="75000"/>
                </a:prstClr>
              </a:solidFill>
            </a:endParaRPr>
          </a:p>
        </p:txBody>
      </p:sp>
    </p:spTree>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Calibri Regular" charset="0"/>
              </a:defRPr>
            </a:lvl1pPr>
          </a:lstStyle>
          <a:p>
            <a:fld id="{87448F2F-FBA4-488B-B57C-38DE3688855E}" type="datetimeFigureOut">
              <a:rPr lang="zh-TW" altLang="en-US" smtClean="0"/>
              <a:pPr/>
              <a:t>2020/10/22</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Regular" charset="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Calibri Regular" charset="0"/>
              </a:defRPr>
            </a:lvl1pPr>
          </a:lstStyle>
          <a:p>
            <a:fld id="{8DC3679B-1706-4C2F-8442-C9A4E94B261F}"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6301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425"/>
            <a:ext cx="7886700" cy="5084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455293"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fontAlgn="auto">
              <a:spcBef>
                <a:spcPts val="0"/>
              </a:spcBef>
              <a:spcAft>
                <a:spcPts val="0"/>
              </a:spcAft>
            </a:pPr>
            <a:endParaRPr kumimoji="0" lang="en-GB" dirty="0">
              <a:solidFill>
                <a:prstClr val="black">
                  <a:tint val="75000"/>
                </a:prstClr>
              </a:solidFill>
              <a:latin typeface="Arial"/>
              <a:ea typeface=""/>
            </a:endParaRPr>
          </a:p>
        </p:txBody>
      </p:sp>
      <p:sp>
        <p:nvSpPr>
          <p:cNvPr id="6" name="Slide Number Placeholder 5"/>
          <p:cNvSpPr>
            <a:spLocks noGrp="1"/>
          </p:cNvSpPr>
          <p:nvPr>
            <p:ph type="sldNum" sz="quarter" idx="4"/>
          </p:nvPr>
        </p:nvSpPr>
        <p:spPr>
          <a:xfrm>
            <a:off x="8187117" y="6356351"/>
            <a:ext cx="32823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auto">
              <a:spcBef>
                <a:spcPts val="0"/>
              </a:spcBef>
              <a:spcAft>
                <a:spcPts val="0"/>
              </a:spcAft>
            </a:pPr>
            <a:fld id="{7AC01846-1A3E-4202-8E9E-04A77DA9BA80}" type="slidenum">
              <a:rPr kumimoji="0" lang="en-GB" smtClean="0">
                <a:solidFill>
                  <a:prstClr val="black">
                    <a:tint val="75000"/>
                  </a:prstClr>
                </a:solidFill>
                <a:latin typeface="Arial"/>
                <a:ea typeface=""/>
              </a:rPr>
              <a:pPr defTabSz="342900" fontAlgn="auto">
                <a:spcBef>
                  <a:spcPts val="0"/>
                </a:spcBef>
                <a:spcAft>
                  <a:spcPts val="0"/>
                </a:spcAft>
              </a:pPr>
              <a:t>‹#›</a:t>
            </a:fld>
            <a:endParaRPr kumimoji="0" lang="en-GB" dirty="0">
              <a:solidFill>
                <a:prstClr val="black">
                  <a:tint val="75000"/>
                </a:prstClr>
              </a:solidFill>
              <a:latin typeface="Arial"/>
              <a:ea typeface=""/>
            </a:endParaRPr>
          </a:p>
        </p:txBody>
      </p:sp>
      <p:pic>
        <p:nvPicPr>
          <p:cNvPr id="7" name="Picture 5" descr="Urica_Logo_No_TM_Stee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26370" y="5494338"/>
            <a:ext cx="342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9241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dt="0"/>
  <p:txStyles>
    <p:titleStyle>
      <a:lvl1pPr algn="l" defTabSz="685800" rtl="0" eaLnBrk="1" latinLnBrk="0" hangingPunct="1">
        <a:lnSpc>
          <a:spcPct val="90000"/>
        </a:lnSpc>
        <a:spcBef>
          <a:spcPct val="0"/>
        </a:spcBef>
        <a:buNone/>
        <a:defRPr sz="1800" kern="1200">
          <a:solidFill>
            <a:schemeClr val="tx1"/>
          </a:solidFill>
          <a:latin typeface="+mj-lt"/>
          <a:ea typeface="+mj-ea"/>
          <a:cs typeface="+mj-cs"/>
        </a:defRPr>
      </a:lvl1pPr>
    </p:titleStyle>
    <p:bodyStyle>
      <a:lvl1pPr marL="171450" indent="-171450" algn="l" defTabSz="685800" rtl="0" eaLnBrk="1" latinLnBrk="0" hangingPunct="1">
        <a:lnSpc>
          <a:spcPct val="114000"/>
        </a:lnSpc>
        <a:spcBef>
          <a:spcPts val="450"/>
        </a:spcBef>
        <a:spcAft>
          <a:spcPts val="450"/>
        </a:spcAft>
        <a:buFont typeface="Symbol" panose="05050102010706020507" pitchFamily="18" charset="2"/>
        <a:buChar char=""/>
        <a:defRPr sz="1200" kern="1200">
          <a:solidFill>
            <a:schemeClr val="tx1"/>
          </a:solidFill>
          <a:latin typeface="+mn-lt"/>
          <a:ea typeface="+mn-ea"/>
          <a:cs typeface="+mn-cs"/>
        </a:defRPr>
      </a:lvl1pPr>
      <a:lvl2pPr marL="514350" indent="-171450" algn="l" defTabSz="685800" rtl="0" eaLnBrk="1" latinLnBrk="0" hangingPunct="1">
        <a:lnSpc>
          <a:spcPct val="114000"/>
        </a:lnSpc>
        <a:spcBef>
          <a:spcPts val="450"/>
        </a:spcBef>
        <a:spcAft>
          <a:spcPts val="450"/>
        </a:spcAft>
        <a:buFont typeface="Symbol" panose="05050102010706020507" pitchFamily="18" charset="2"/>
        <a:buChar char=""/>
        <a:defRPr sz="1050" kern="1200">
          <a:solidFill>
            <a:schemeClr val="tx1"/>
          </a:solidFill>
          <a:latin typeface="+mn-lt"/>
          <a:ea typeface="+mn-ea"/>
          <a:cs typeface="+mn-cs"/>
        </a:defRPr>
      </a:lvl2pPr>
      <a:lvl3pPr marL="857250" indent="-171450" algn="l" defTabSz="685800" rtl="0" eaLnBrk="1" latinLnBrk="0" hangingPunct="1">
        <a:lnSpc>
          <a:spcPct val="114000"/>
        </a:lnSpc>
        <a:spcBef>
          <a:spcPts val="450"/>
        </a:spcBef>
        <a:spcAft>
          <a:spcPts val="450"/>
        </a:spcAft>
        <a:buFont typeface="Symbol" panose="05050102010706020507" pitchFamily="18" charset="2"/>
        <a:buChar char=""/>
        <a:defRPr sz="1050" kern="1200">
          <a:solidFill>
            <a:schemeClr val="tx1"/>
          </a:solidFill>
          <a:latin typeface="+mn-lt"/>
          <a:ea typeface="+mn-ea"/>
          <a:cs typeface="+mn-cs"/>
        </a:defRPr>
      </a:lvl3pPr>
      <a:lvl4pPr marL="1200150" indent="-171450" algn="l" defTabSz="685800" rtl="0" eaLnBrk="1" latinLnBrk="0" hangingPunct="1">
        <a:lnSpc>
          <a:spcPct val="114000"/>
        </a:lnSpc>
        <a:spcBef>
          <a:spcPts val="450"/>
        </a:spcBef>
        <a:spcAft>
          <a:spcPts val="450"/>
        </a:spcAft>
        <a:buFont typeface="Symbol" panose="05050102010706020507" pitchFamily="18" charset="2"/>
        <a:buChar char=""/>
        <a:defRPr sz="1050" kern="1200">
          <a:solidFill>
            <a:schemeClr val="tx1"/>
          </a:solidFill>
          <a:latin typeface="+mn-lt"/>
          <a:ea typeface="+mn-ea"/>
          <a:cs typeface="+mn-cs"/>
        </a:defRPr>
      </a:lvl4pPr>
      <a:lvl5pPr marL="1543050" indent="-171450" algn="l" defTabSz="685800" rtl="0" eaLnBrk="1" latinLnBrk="0" hangingPunct="1">
        <a:lnSpc>
          <a:spcPct val="114000"/>
        </a:lnSpc>
        <a:spcBef>
          <a:spcPts val="450"/>
        </a:spcBef>
        <a:spcAft>
          <a:spcPts val="450"/>
        </a:spcAft>
        <a:buFont typeface="Symbol" panose="05050102010706020507" pitchFamily="18"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facademy.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17" Type="http://schemas.openxmlformats.org/officeDocument/2006/relationships/image" Target="../media/image100.png"/><Relationship Id="rId2" Type="http://schemas.openxmlformats.org/officeDocument/2006/relationships/image" Target="../media/image14.jpg"/><Relationship Id="rId16" Type="http://schemas.openxmlformats.org/officeDocument/2006/relationships/customXml" Target="../ink/ink8.xml"/><Relationship Id="rId1" Type="http://schemas.openxmlformats.org/officeDocument/2006/relationships/slideLayout" Target="../slideLayouts/slideLayout15.xml"/><Relationship Id="rId6" Type="http://schemas.openxmlformats.org/officeDocument/2006/relationships/image" Target="../media/image50.png"/><Relationship Id="rId11" Type="http://schemas.openxmlformats.org/officeDocument/2006/relationships/image" Target="../media/image70.png"/><Relationship Id="rId5" Type="http://schemas.openxmlformats.org/officeDocument/2006/relationships/customXml" Target="../ink/ink2.xml"/><Relationship Id="rId15" Type="http://schemas.openxmlformats.org/officeDocument/2006/relationships/image" Target="../media/image90.png"/><Relationship Id="rId10" Type="http://schemas.openxmlformats.org/officeDocument/2006/relationships/customXml" Target="../ink/ink5.xml"/><Relationship Id="rId4" Type="http://schemas.openxmlformats.org/officeDocument/2006/relationships/image" Target="../media/image40.png"/><Relationship Id="rId9" Type="http://schemas.openxmlformats.org/officeDocument/2006/relationships/image" Target="../media/image60.png"/><Relationship Id="rId14" Type="http://schemas.openxmlformats.org/officeDocument/2006/relationships/customXml" Target="../ink/ink7.xml"/></Relationships>
</file>

<file path=ppt/slides/_rels/slide22.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141.png"/><Relationship Id="rId18" Type="http://schemas.openxmlformats.org/officeDocument/2006/relationships/customXml" Target="../ink/ink17.xml"/><Relationship Id="rId3" Type="http://schemas.openxmlformats.org/officeDocument/2006/relationships/customXml" Target="../ink/ink9.xml"/><Relationship Id="rId7" Type="http://schemas.openxmlformats.org/officeDocument/2006/relationships/image" Target="../media/image120.png"/><Relationship Id="rId12" Type="http://schemas.openxmlformats.org/officeDocument/2006/relationships/customXml" Target="../ink/ink14.xml"/><Relationship Id="rId17" Type="http://schemas.openxmlformats.org/officeDocument/2006/relationships/image" Target="../media/image16.png"/><Relationship Id="rId2" Type="http://schemas.openxmlformats.org/officeDocument/2006/relationships/image" Target="../media/image14.jpg"/><Relationship Id="rId16" Type="http://schemas.openxmlformats.org/officeDocument/2006/relationships/customXml" Target="../ink/ink16.xml"/><Relationship Id="rId1" Type="http://schemas.openxmlformats.org/officeDocument/2006/relationships/slideLayout" Target="../slideLayouts/slideLayout15.xml"/><Relationship Id="rId6" Type="http://schemas.openxmlformats.org/officeDocument/2006/relationships/customXml" Target="../ink/ink11.xml"/><Relationship Id="rId11" Type="http://schemas.openxmlformats.org/officeDocument/2006/relationships/image" Target="../media/image14.png"/><Relationship Id="rId5" Type="http://schemas.openxmlformats.org/officeDocument/2006/relationships/image" Target="../media/image110.png"/><Relationship Id="rId15" Type="http://schemas.openxmlformats.org/officeDocument/2006/relationships/image" Target="../media/image15.png"/><Relationship Id="rId10" Type="http://schemas.openxmlformats.org/officeDocument/2006/relationships/customXml" Target="../ink/ink13.xml"/><Relationship Id="rId19" Type="http://schemas.openxmlformats.org/officeDocument/2006/relationships/image" Target="../media/image5.emf"/><Relationship Id="rId4" Type="http://schemas.openxmlformats.org/officeDocument/2006/relationships/customXml" Target="../ink/ink10.xml"/><Relationship Id="rId9" Type="http://schemas.openxmlformats.org/officeDocument/2006/relationships/image" Target="../media/image130.png"/><Relationship Id="rId14" Type="http://schemas.openxmlformats.org/officeDocument/2006/relationships/customXml" Target="../ink/ink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chart" Target="../charts/char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3" Type="http://schemas.openxmlformats.org/officeDocument/2006/relationships/image" Target="../media/image141.png"/><Relationship Id="rId18" Type="http://schemas.openxmlformats.org/officeDocument/2006/relationships/customXml" Target="../ink/ink21.xml"/><Relationship Id="rId3" Type="http://schemas.openxmlformats.org/officeDocument/2006/relationships/image" Target="../media/image17.png"/><Relationship Id="rId17" Type="http://schemas.openxmlformats.org/officeDocument/2006/relationships/image" Target="../media/image16.png"/><Relationship Id="rId2" Type="http://schemas.openxmlformats.org/officeDocument/2006/relationships/chart" Target="../charts/chart3.xml"/><Relationship Id="rId16" Type="http://schemas.openxmlformats.org/officeDocument/2006/relationships/customXml" Target="../ink/ink20.xml"/><Relationship Id="rId1" Type="http://schemas.openxmlformats.org/officeDocument/2006/relationships/slideLayout" Target="../slideLayouts/slideLayout13.xml"/><Relationship Id="rId6" Type="http://schemas.openxmlformats.org/officeDocument/2006/relationships/customXml" Target="../ink/ink18.xml"/><Relationship Id="rId5" Type="http://schemas.openxmlformats.org/officeDocument/2006/relationships/chart" Target="../charts/chart4.xml"/><Relationship Id="rId15" Type="http://schemas.openxmlformats.org/officeDocument/2006/relationships/image" Target="../media/image15.png"/><Relationship Id="rId19" Type="http://schemas.openxmlformats.org/officeDocument/2006/relationships/image" Target="../media/image170.png"/><Relationship Id="rId4" Type="http://schemas.openxmlformats.org/officeDocument/2006/relationships/image" Target="../media/image18.png"/><Relationship Id="rId14" Type="http://schemas.openxmlformats.org/officeDocument/2006/relationships/customXml" Target="../ink/ink19.xml"/></Relationships>
</file>

<file path=ppt/slides/_rels/slide25.xml.rels><?xml version="1.0" encoding="UTF-8" standalone="yes"?>
<Relationships xmlns="http://schemas.openxmlformats.org/package/2006/relationships"><Relationship Id="rId18" Type="http://schemas.openxmlformats.org/officeDocument/2006/relationships/image" Target="../media/image23.png"/><Relationship Id="rId26" Type="http://schemas.openxmlformats.org/officeDocument/2006/relationships/image" Target="../media/image28.jpg"/><Relationship Id="rId3" Type="http://schemas.openxmlformats.org/officeDocument/2006/relationships/image" Target="../media/image180.png"/><Relationship Id="rId21" Type="http://schemas.openxmlformats.org/officeDocument/2006/relationships/customXml" Target="../ink/ink28.xml"/><Relationship Id="rId34" Type="http://schemas.openxmlformats.org/officeDocument/2006/relationships/image" Target="../media/image35.png"/><Relationship Id="rId7" Type="http://schemas.openxmlformats.org/officeDocument/2006/relationships/customXml" Target="../ink/ink24.xml"/><Relationship Id="rId17" Type="http://schemas.openxmlformats.org/officeDocument/2006/relationships/customXml" Target="../ink/ink26.xml"/><Relationship Id="rId25" Type="http://schemas.openxmlformats.org/officeDocument/2006/relationships/hyperlink" Target="https://www.youtube.com/watch?v=JkVUiHN4Tkg&amp;feature=youtu.be" TargetMode="External"/><Relationship Id="rId2" Type="http://schemas.openxmlformats.org/officeDocument/2006/relationships/customXml" Target="../ink/ink22.xml"/><Relationship Id="rId16" Type="http://schemas.openxmlformats.org/officeDocument/2006/relationships/image" Target="../media/image25.png"/><Relationship Id="rId20" Type="http://schemas.openxmlformats.org/officeDocument/2006/relationships/image" Target="../media/image24.png"/><Relationship Id="rId29" Type="http://schemas.openxmlformats.org/officeDocument/2006/relationships/image" Target="../media/image31.jp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customXml" Target="../ink/ink25.xml"/><Relationship Id="rId24" Type="http://schemas.openxmlformats.org/officeDocument/2006/relationships/image" Target="../media/image27.png"/><Relationship Id="rId32" Type="http://schemas.openxmlformats.org/officeDocument/2006/relationships/customXml" Target="../ink/ink29.xml"/><Relationship Id="rId5" Type="http://schemas.openxmlformats.org/officeDocument/2006/relationships/image" Target="../media/image190.png"/><Relationship Id="rId23" Type="http://schemas.openxmlformats.org/officeDocument/2006/relationships/image" Target="../media/image21.jpeg"/><Relationship Id="rId28" Type="http://schemas.openxmlformats.org/officeDocument/2006/relationships/image" Target="../media/image30.jpg"/><Relationship Id="rId10" Type="http://schemas.openxmlformats.org/officeDocument/2006/relationships/image" Target="../media/image22.png"/><Relationship Id="rId19" Type="http://schemas.openxmlformats.org/officeDocument/2006/relationships/customXml" Target="../ink/ink27.xml"/><Relationship Id="rId31" Type="http://schemas.openxmlformats.org/officeDocument/2006/relationships/image" Target="../media/image32.png"/><Relationship Id="rId4" Type="http://schemas.openxmlformats.org/officeDocument/2006/relationships/customXml" Target="../ink/ink23.xml"/><Relationship Id="rId22" Type="http://schemas.openxmlformats.org/officeDocument/2006/relationships/image" Target="../media/image26.png"/><Relationship Id="rId27" Type="http://schemas.openxmlformats.org/officeDocument/2006/relationships/image" Target="../media/image29.png"/><Relationship Id="rId30" Type="http://schemas.openxmlformats.org/officeDocument/2006/relationships/hyperlink" Target="http://www.eulerhermes.com/group/who-we-are/Pages/key-figures.aspx" TargetMode="External"/><Relationship Id="rId35" Type="http://schemas.openxmlformats.org/officeDocument/2006/relationships/image" Target="../media/image33.jpg"/></Relationships>
</file>

<file path=ppt/slides/_rels/slide26.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customXml" Target="../ink/ink35.xml"/><Relationship Id="rId18" Type="http://schemas.openxmlformats.org/officeDocument/2006/relationships/image" Target="../media/image360.png"/><Relationship Id="rId26" Type="http://schemas.openxmlformats.org/officeDocument/2006/relationships/image" Target="../media/image15.png"/><Relationship Id="rId3" Type="http://schemas.openxmlformats.org/officeDocument/2006/relationships/diagramLayout" Target="../diagrams/layout1.xml"/><Relationship Id="rId21" Type="http://schemas.openxmlformats.org/officeDocument/2006/relationships/customXml" Target="../ink/ink40.xml"/><Relationship Id="rId7" Type="http://schemas.openxmlformats.org/officeDocument/2006/relationships/customXml" Target="../ink/ink30.xml"/><Relationship Id="rId12" Type="http://schemas.openxmlformats.org/officeDocument/2006/relationships/customXml" Target="../ink/ink34.xml"/><Relationship Id="rId17" Type="http://schemas.openxmlformats.org/officeDocument/2006/relationships/customXml" Target="../ink/ink38.xml"/><Relationship Id="rId25" Type="http://schemas.openxmlformats.org/officeDocument/2006/relationships/customXml" Target="../ink/ink42.xml"/><Relationship Id="rId2" Type="http://schemas.openxmlformats.org/officeDocument/2006/relationships/diagramData" Target="../diagrams/data1.xml"/><Relationship Id="rId16" Type="http://schemas.openxmlformats.org/officeDocument/2006/relationships/image" Target="../media/image14.jpg"/><Relationship Id="rId20" Type="http://schemas.openxmlformats.org/officeDocument/2006/relationships/image" Target="../media/image37.png"/><Relationship Id="rId29" Type="http://schemas.openxmlformats.org/officeDocument/2006/relationships/customXml" Target="../ink/ink44.xml"/><Relationship Id="rId1" Type="http://schemas.openxmlformats.org/officeDocument/2006/relationships/slideLayout" Target="../slideLayouts/slideLayout15.xml"/><Relationship Id="rId6" Type="http://schemas.microsoft.com/office/2007/relationships/diagramDrawing" Target="../diagrams/drawing1.xml"/><Relationship Id="rId11" Type="http://schemas.openxmlformats.org/officeDocument/2006/relationships/customXml" Target="../ink/ink33.xml"/><Relationship Id="rId24" Type="http://schemas.openxmlformats.org/officeDocument/2006/relationships/image" Target="../media/image141.png"/><Relationship Id="rId5" Type="http://schemas.openxmlformats.org/officeDocument/2006/relationships/diagramColors" Target="../diagrams/colors1.xml"/><Relationship Id="rId15" Type="http://schemas.openxmlformats.org/officeDocument/2006/relationships/customXml" Target="../ink/ink37.xml"/><Relationship Id="rId23" Type="http://schemas.openxmlformats.org/officeDocument/2006/relationships/customXml" Target="../ink/ink41.xml"/><Relationship Id="rId28" Type="http://schemas.openxmlformats.org/officeDocument/2006/relationships/image" Target="../media/image16.png"/><Relationship Id="rId10" Type="http://schemas.openxmlformats.org/officeDocument/2006/relationships/customXml" Target="../ink/ink32.xml"/><Relationship Id="rId19" Type="http://schemas.openxmlformats.org/officeDocument/2006/relationships/customXml" Target="../ink/ink39.xml"/><Relationship Id="rId4" Type="http://schemas.openxmlformats.org/officeDocument/2006/relationships/diagramQuickStyle" Target="../diagrams/quickStyle1.xml"/><Relationship Id="rId9" Type="http://schemas.openxmlformats.org/officeDocument/2006/relationships/customXml" Target="../ink/ink31.xml"/><Relationship Id="rId14" Type="http://schemas.openxmlformats.org/officeDocument/2006/relationships/customXml" Target="../ink/ink36.xml"/><Relationship Id="rId22" Type="http://schemas.openxmlformats.org/officeDocument/2006/relationships/image" Target="../media/image38.png"/><Relationship Id="rId27" Type="http://schemas.openxmlformats.org/officeDocument/2006/relationships/customXml" Target="../ink/ink43.xml"/><Relationship Id="rId30" Type="http://schemas.openxmlformats.org/officeDocument/2006/relationships/image" Target="../media/image44.png"/></Relationships>
</file>

<file path=ppt/slides/_rels/slide27.xml.rels><?xml version="1.0" encoding="UTF-8" standalone="yes"?>
<Relationships xmlns="http://schemas.openxmlformats.org/package/2006/relationships"><Relationship Id="rId18" Type="http://schemas.openxmlformats.org/officeDocument/2006/relationships/image" Target="../media/image360.png"/><Relationship Id="rId26" Type="http://schemas.openxmlformats.org/officeDocument/2006/relationships/image" Target="../media/image15.png"/><Relationship Id="rId3" Type="http://schemas.openxmlformats.org/officeDocument/2006/relationships/diagramLayout" Target="../diagrams/layout2.xml"/><Relationship Id="rId21" Type="http://schemas.openxmlformats.org/officeDocument/2006/relationships/customXml" Target="../ink/ink47.xml"/><Relationship Id="rId7" Type="http://schemas.openxmlformats.org/officeDocument/2006/relationships/customXml" Target="../ink/ink45.xml"/><Relationship Id="rId25" Type="http://schemas.openxmlformats.org/officeDocument/2006/relationships/customXml" Target="../ink/ink49.xml"/><Relationship Id="rId33" Type="http://schemas.openxmlformats.org/officeDocument/2006/relationships/image" Target="../media/image34.emf"/><Relationship Id="rId2" Type="http://schemas.openxmlformats.org/officeDocument/2006/relationships/diagramData" Target="../diagrams/data2.xml"/><Relationship Id="rId20" Type="http://schemas.openxmlformats.org/officeDocument/2006/relationships/image" Target="../media/image37.png"/><Relationship Id="rId29" Type="http://schemas.openxmlformats.org/officeDocument/2006/relationships/customXml" Target="../ink/ink51.xml"/><Relationship Id="rId1" Type="http://schemas.openxmlformats.org/officeDocument/2006/relationships/slideLayout" Target="../slideLayouts/slideLayout15.xml"/><Relationship Id="rId6" Type="http://schemas.microsoft.com/office/2007/relationships/diagramDrawing" Target="../diagrams/drawing2.xml"/><Relationship Id="rId24" Type="http://schemas.openxmlformats.org/officeDocument/2006/relationships/image" Target="../media/image141.png"/><Relationship Id="rId32" Type="http://schemas.openxmlformats.org/officeDocument/2006/relationships/customXml" Target="../ink/ink52.xml"/><Relationship Id="rId5" Type="http://schemas.openxmlformats.org/officeDocument/2006/relationships/diagramColors" Target="../diagrams/colors2.xml"/><Relationship Id="rId23" Type="http://schemas.openxmlformats.org/officeDocument/2006/relationships/customXml" Target="../ink/ink48.xml"/><Relationship Id="rId28" Type="http://schemas.openxmlformats.org/officeDocument/2006/relationships/image" Target="../media/image16.png"/><Relationship Id="rId19" Type="http://schemas.openxmlformats.org/officeDocument/2006/relationships/customXml" Target="../ink/ink46.xml"/><Relationship Id="rId31" Type="http://schemas.openxmlformats.org/officeDocument/2006/relationships/image" Target="../media/image1.png"/><Relationship Id="rId4" Type="http://schemas.openxmlformats.org/officeDocument/2006/relationships/diagramQuickStyle" Target="../diagrams/quickStyle2.xml"/><Relationship Id="rId22" Type="http://schemas.openxmlformats.org/officeDocument/2006/relationships/image" Target="../media/image33.emf"/><Relationship Id="rId27" Type="http://schemas.openxmlformats.org/officeDocument/2006/relationships/customXml" Target="../ink/ink50.xml"/><Relationship Id="rId30"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a:t>FINTECH: </a:t>
            </a:r>
            <a:br>
              <a:rPr lang="en-US" altLang="zh-TW" dirty="0"/>
            </a:br>
            <a:r>
              <a:rPr lang="en-US" altLang="zh-TW" dirty="0"/>
              <a:t>Supply Chain Finance (SCF)</a:t>
            </a:r>
            <a:endParaRPr lang="en-US" altLang="zh-TW" dirty="0">
              <a:solidFill>
                <a:srgbClr val="173CD7"/>
              </a:solidFill>
            </a:endParaRPr>
          </a:p>
        </p:txBody>
      </p:sp>
      <p:sp>
        <p:nvSpPr>
          <p:cNvPr id="2051" name="Text Box 4"/>
          <p:cNvSpPr txBox="1">
            <a:spLocks noChangeArrowheads="1"/>
          </p:cNvSpPr>
          <p:nvPr/>
        </p:nvSpPr>
        <p:spPr bwMode="auto">
          <a:xfrm>
            <a:off x="1901799" y="4941888"/>
            <a:ext cx="5153077" cy="646331"/>
          </a:xfrm>
          <a:prstGeom prst="rect">
            <a:avLst/>
          </a:prstGeom>
          <a:noFill/>
          <a:ln w="9525">
            <a:noFill/>
            <a:miter lim="800000"/>
            <a:headEnd/>
            <a:tailEnd/>
          </a:ln>
        </p:spPr>
        <p:txBody>
          <a:bodyPr wrap="none">
            <a:spAutoFit/>
          </a:bodyPr>
          <a:lstStyle/>
          <a:p>
            <a:pPr algn="ctr"/>
            <a:r>
              <a:rPr lang="en-US" altLang="zh-TW" dirty="0">
                <a:latin typeface="+mj-lt"/>
              </a:rPr>
              <a:t>http://</a:t>
            </a:r>
            <a:r>
              <a:rPr lang="en-US" altLang="zh-TW" dirty="0" err="1">
                <a:latin typeface="+mj-lt"/>
              </a:rPr>
              <a:t>danieleewww.yolasite.com</a:t>
            </a:r>
            <a:r>
              <a:rPr lang="en-US" altLang="zh-TW">
                <a:latin typeface="+mj-lt"/>
              </a:rPr>
              <a:t>/2020-mgb070</a:t>
            </a:r>
            <a:r>
              <a:rPr lang="en-US" altLang="zh-TW" dirty="0">
                <a:latin typeface="+mj-lt"/>
              </a:rPr>
              <a:t>.php</a:t>
            </a:r>
          </a:p>
          <a:p>
            <a:pPr algn="ctr"/>
            <a:r>
              <a:rPr lang="en-US" altLang="zh-TW" dirty="0" err="1">
                <a:latin typeface="+mj-lt"/>
              </a:rPr>
              <a:t>danieleewww@gmail.com</a:t>
            </a:r>
            <a:endParaRPr lang="en-US" altLang="zh-TW" dirty="0">
              <a:latin typeface="+mj-lt"/>
            </a:endParaRPr>
          </a:p>
        </p:txBody>
      </p:sp>
      <p:sp>
        <p:nvSpPr>
          <p:cNvPr id="2052" name="Text Box 5"/>
          <p:cNvSpPr txBox="1">
            <a:spLocks noChangeArrowheads="1"/>
          </p:cNvSpPr>
          <p:nvPr/>
        </p:nvSpPr>
        <p:spPr bwMode="auto">
          <a:xfrm>
            <a:off x="3059113" y="4365625"/>
            <a:ext cx="2661306" cy="461665"/>
          </a:xfrm>
          <a:prstGeom prst="rect">
            <a:avLst/>
          </a:prstGeom>
          <a:noFill/>
          <a:ln w="9525">
            <a:noFill/>
            <a:miter lim="800000"/>
            <a:headEnd/>
            <a:tailEnd/>
          </a:ln>
        </p:spPr>
        <p:txBody>
          <a:bodyPr wrap="none">
            <a:spAutoFit/>
          </a:bodyPr>
          <a:lstStyle/>
          <a:p>
            <a:r>
              <a:rPr lang="en-US" altLang="zh-TW" sz="2400" dirty="0">
                <a:latin typeface="+mj-lt"/>
              </a:rPr>
              <a:t>Daniel </a:t>
            </a:r>
            <a:r>
              <a:rPr lang="en-US" altLang="zh-TW" sz="2400" dirty="0" err="1">
                <a:latin typeface="+mj-lt"/>
              </a:rPr>
              <a:t>Hao</a:t>
            </a:r>
            <a:r>
              <a:rPr lang="en-US" altLang="zh-TW" sz="2400" dirty="0">
                <a:latin typeface="+mj-lt"/>
              </a:rPr>
              <a:t> Tien Lee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SCF: How it works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8820"/>
            <a:ext cx="9144000" cy="4091503"/>
          </a:xfrm>
          <a:prstGeom prst="rect">
            <a:avLst/>
          </a:prstGeom>
        </p:spPr>
      </p:pic>
    </p:spTree>
    <p:extLst>
      <p:ext uri="{BB962C8B-B14F-4D97-AF65-F5344CB8AC3E}">
        <p14:creationId xmlns:p14="http://schemas.microsoft.com/office/powerpoint/2010/main" val="32785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65250" cy="994122"/>
          </a:xfrm>
        </p:spPr>
        <p:txBody>
          <a:bodyPr>
            <a:normAutofit fontScale="90000"/>
          </a:bodyPr>
          <a:lstStyle/>
          <a:p>
            <a:pPr algn="l"/>
            <a:r>
              <a:rPr lang="en-US"/>
              <a:t>SCF Process-following </a:t>
            </a:r>
            <a:r>
              <a:rPr lang="en-US" dirty="0"/>
              <a:t>onboarding, it boils down to these five </a:t>
            </a:r>
            <a:r>
              <a:rPr lang="en-US"/>
              <a:t>simple steps: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4814"/>
            <a:ext cx="9144000" cy="4158462"/>
          </a:xfrm>
          <a:prstGeom prst="rect">
            <a:avLst/>
          </a:prstGeom>
        </p:spPr>
      </p:pic>
    </p:spTree>
    <p:extLst>
      <p:ext uri="{BB962C8B-B14F-4D97-AF65-F5344CB8AC3E}">
        <p14:creationId xmlns:p14="http://schemas.microsoft.com/office/powerpoint/2010/main" val="197832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FinTech</a:t>
            </a:r>
            <a:r>
              <a:rPr lang="en-US" dirty="0"/>
              <a:t> in Business-to-Business</a:t>
            </a:r>
          </a:p>
        </p:txBody>
      </p:sp>
      <p:sp>
        <p:nvSpPr>
          <p:cNvPr id="3" name="Content Placeholder 2"/>
          <p:cNvSpPr>
            <a:spLocks noGrp="1"/>
          </p:cNvSpPr>
          <p:nvPr>
            <p:ph idx="1"/>
          </p:nvPr>
        </p:nvSpPr>
        <p:spPr/>
        <p:txBody>
          <a:bodyPr/>
          <a:lstStyle/>
          <a:p>
            <a:r>
              <a:rPr lang="en-US" dirty="0"/>
              <a:t>Supply Chain Finance (SCF)</a:t>
            </a:r>
          </a:p>
          <a:p>
            <a:r>
              <a:rPr lang="en-US" dirty="0"/>
              <a:t>Supplier Onboarding</a:t>
            </a:r>
          </a:p>
          <a:p>
            <a:r>
              <a:rPr lang="en-US" dirty="0"/>
              <a:t>Reverse Factoring and Credit</a:t>
            </a:r>
          </a:p>
          <a:p>
            <a:r>
              <a:rPr lang="en-US" dirty="0" err="1"/>
              <a:t>Blockchain</a:t>
            </a:r>
            <a:r>
              <a:rPr lang="en-US" dirty="0"/>
              <a:t> enabling SCF</a:t>
            </a:r>
          </a:p>
          <a:p>
            <a:r>
              <a:rPr lang="en-US" dirty="0"/>
              <a:t>Dynamic Discounting</a:t>
            </a:r>
          </a:p>
          <a:p>
            <a:r>
              <a:rPr lang="en-US" dirty="0"/>
              <a:t>Distributed  SCF</a:t>
            </a:r>
          </a:p>
        </p:txBody>
      </p:sp>
    </p:spTree>
    <p:extLst>
      <p:ext uri="{BB962C8B-B14F-4D97-AF65-F5344CB8AC3E}">
        <p14:creationId xmlns:p14="http://schemas.microsoft.com/office/powerpoint/2010/main" val="15925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4062"/>
          </a:xfrm>
        </p:spPr>
        <p:txBody>
          <a:bodyPr>
            <a:normAutofit fontScale="90000"/>
          </a:bodyPr>
          <a:lstStyle/>
          <a:p>
            <a:r>
              <a:rPr lang="en-US" dirty="0"/>
              <a:t>Traditional Reverse Factoring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972624"/>
          </a:xfrm>
          <a:prstGeom prst="rect">
            <a:avLst/>
          </a:prstGeom>
        </p:spPr>
      </p:pic>
      <p:sp>
        <p:nvSpPr>
          <p:cNvPr id="5" name="Rectangle 4"/>
          <p:cNvSpPr/>
          <p:nvPr/>
        </p:nvSpPr>
        <p:spPr>
          <a:xfrm>
            <a:off x="3815916" y="5913276"/>
            <a:ext cx="5076564" cy="400110"/>
          </a:xfrm>
          <a:prstGeom prst="rect">
            <a:avLst/>
          </a:prstGeom>
        </p:spPr>
        <p:txBody>
          <a:bodyPr wrap="square">
            <a:spAutoFit/>
          </a:bodyPr>
          <a:lstStyle/>
          <a:p>
            <a:r>
              <a:rPr lang="en-US" sz="1000" dirty="0"/>
              <a:t>https://</a:t>
            </a:r>
            <a:r>
              <a:rPr lang="en-US" sz="1000" dirty="0" err="1"/>
              <a:t>billibfinance.com</a:t>
            </a:r>
            <a:r>
              <a:rPr lang="en-US" sz="1000" dirty="0"/>
              <a:t>/</a:t>
            </a:r>
            <a:r>
              <a:rPr lang="en-US" sz="1000" dirty="0" err="1"/>
              <a:t>wp</a:t>
            </a:r>
            <a:r>
              <a:rPr lang="en-US" sz="1000" dirty="0"/>
              <a:t>-content/uploads/2018/01/2017-SCF-FinTech-Analyst-Report-StrategicTreasurer.pdf</a:t>
            </a:r>
          </a:p>
        </p:txBody>
      </p:sp>
    </p:spTree>
    <p:extLst>
      <p:ext uri="{BB962C8B-B14F-4D97-AF65-F5344CB8AC3E}">
        <p14:creationId xmlns:p14="http://schemas.microsoft.com/office/powerpoint/2010/main" val="80437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5130570"/>
          </a:xfrm>
          <a:prstGeom prst="rect">
            <a:avLst/>
          </a:prstGeom>
        </p:spPr>
      </p:pic>
      <p:sp>
        <p:nvSpPr>
          <p:cNvPr id="3" name="Rectangle 2"/>
          <p:cNvSpPr/>
          <p:nvPr/>
        </p:nvSpPr>
        <p:spPr>
          <a:xfrm>
            <a:off x="2573778" y="5103674"/>
            <a:ext cx="4572000" cy="1754326"/>
          </a:xfrm>
          <a:prstGeom prst="rect">
            <a:avLst/>
          </a:prstGeom>
        </p:spPr>
        <p:txBody>
          <a:bodyPr>
            <a:spAutoFit/>
          </a:bodyPr>
          <a:lstStyle/>
          <a:p>
            <a:r>
              <a:rPr lang="en-US" i="1">
                <a:solidFill>
                  <a:srgbClr val="3393BA"/>
                </a:solidFill>
                <a:latin typeface="AdelleCondensedLt" charset="0"/>
              </a:rPr>
              <a:t>Traditional SCF programs tend to be most successful for large corporate buyers who would prefer to hold onto their cash for longer in order to meet short-term liabilities and cash outflows or to generate greater returns on cash through investments in the market. </a:t>
            </a:r>
            <a:endParaRPr lang="en-US"/>
          </a:p>
        </p:txBody>
      </p:sp>
    </p:spTree>
    <p:extLst>
      <p:ext uri="{BB962C8B-B14F-4D97-AF65-F5344CB8AC3E}">
        <p14:creationId xmlns:p14="http://schemas.microsoft.com/office/powerpoint/2010/main" val="78550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26" y="274638"/>
            <a:ext cx="8640960" cy="508068"/>
          </a:xfrm>
        </p:spPr>
        <p:txBody>
          <a:bodyPr>
            <a:normAutofit fontScale="90000"/>
          </a:bodyPr>
          <a:lstStyle/>
          <a:p>
            <a:r>
              <a:rPr lang="en-US" dirty="0"/>
              <a:t>Technology-Driven </a:t>
            </a:r>
            <a:r>
              <a:rPr lang="en-US"/>
              <a:t>Dynamic Discounting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748"/>
            <a:ext cx="9144000" cy="5378302"/>
          </a:xfrm>
          <a:prstGeom prst="rect">
            <a:avLst/>
          </a:prstGeom>
        </p:spPr>
      </p:pic>
      <p:sp>
        <p:nvSpPr>
          <p:cNvPr id="5" name="Rectangle 4"/>
          <p:cNvSpPr/>
          <p:nvPr/>
        </p:nvSpPr>
        <p:spPr>
          <a:xfrm>
            <a:off x="3761910" y="6338995"/>
            <a:ext cx="5076564" cy="400110"/>
          </a:xfrm>
          <a:prstGeom prst="rect">
            <a:avLst/>
          </a:prstGeom>
        </p:spPr>
        <p:txBody>
          <a:bodyPr wrap="square">
            <a:spAutoFit/>
          </a:bodyPr>
          <a:lstStyle/>
          <a:p>
            <a:r>
              <a:rPr lang="en-US" sz="1000" dirty="0"/>
              <a:t>https://</a:t>
            </a:r>
            <a:r>
              <a:rPr lang="en-US" sz="1000" dirty="0" err="1"/>
              <a:t>billibfinance.com</a:t>
            </a:r>
            <a:r>
              <a:rPr lang="en-US" sz="1000" dirty="0"/>
              <a:t>/</a:t>
            </a:r>
            <a:r>
              <a:rPr lang="en-US" sz="1000" dirty="0" err="1"/>
              <a:t>wp</a:t>
            </a:r>
            <a:r>
              <a:rPr lang="en-US" sz="1000" dirty="0"/>
              <a:t>-content/uploads/2018/01/2017-SCF-FinTech-Analyst-Report-StrategicTreasurer.pdf</a:t>
            </a:r>
          </a:p>
        </p:txBody>
      </p:sp>
    </p:spTree>
    <p:extLst>
      <p:ext uri="{BB962C8B-B14F-4D97-AF65-F5344CB8AC3E}">
        <p14:creationId xmlns:p14="http://schemas.microsoft.com/office/powerpoint/2010/main" val="140346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54"/>
            <a:ext cx="9144000" cy="5239149"/>
          </a:xfrm>
          <a:prstGeom prst="rect">
            <a:avLst/>
          </a:prstGeom>
        </p:spPr>
      </p:pic>
      <p:sp>
        <p:nvSpPr>
          <p:cNvPr id="3" name="Rectangle 2"/>
          <p:cNvSpPr/>
          <p:nvPr/>
        </p:nvSpPr>
        <p:spPr>
          <a:xfrm>
            <a:off x="1925706" y="5122255"/>
            <a:ext cx="5958408" cy="1754326"/>
          </a:xfrm>
          <a:prstGeom prst="rect">
            <a:avLst/>
          </a:prstGeom>
        </p:spPr>
        <p:txBody>
          <a:bodyPr wrap="square">
            <a:spAutoFit/>
          </a:bodyPr>
          <a:lstStyle/>
          <a:p>
            <a:r>
              <a:rPr lang="en-US" i="1" dirty="0">
                <a:solidFill>
                  <a:srgbClr val="3393BA"/>
                </a:solidFill>
                <a:latin typeface="AdelleCondensedLt" charset="0"/>
              </a:rPr>
              <a:t>Many of the </a:t>
            </a:r>
            <a:r>
              <a:rPr lang="en-US" i="1" dirty="0" err="1">
                <a:solidFill>
                  <a:srgbClr val="3393BA"/>
                </a:solidFill>
                <a:latin typeface="AdelleCondensedLt" charset="0"/>
              </a:rPr>
              <a:t>fintech</a:t>
            </a:r>
            <a:r>
              <a:rPr lang="en-US" i="1" dirty="0">
                <a:solidFill>
                  <a:srgbClr val="3393BA"/>
                </a:solidFill>
                <a:latin typeface="AdelleCondensedLt" charset="0"/>
              </a:rPr>
              <a:t> firms that offer dynamic discounting solutions report invoice discount rates that average anywhere from 4-7% over the course of payment terms. Given that this form of return is practically risk-free, the ability for buyers to inject liquidity into their supply chain and receive high returns is an incredibly valuable opportunity. </a:t>
            </a:r>
            <a:endParaRPr lang="en-US" dirty="0"/>
          </a:p>
        </p:txBody>
      </p:sp>
    </p:spTree>
    <p:extLst>
      <p:ext uri="{BB962C8B-B14F-4D97-AF65-F5344CB8AC3E}">
        <p14:creationId xmlns:p14="http://schemas.microsoft.com/office/powerpoint/2010/main" val="6750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0056"/>
          </a:xfrm>
        </p:spPr>
        <p:txBody>
          <a:bodyPr>
            <a:normAutofit fontScale="90000"/>
          </a:bodyPr>
          <a:lstStyle/>
          <a:p>
            <a:r>
              <a:rPr lang="en-US" dirty="0"/>
              <a:t>Hybrid SCF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90718"/>
            <a:ext cx="8586954" cy="5967282"/>
          </a:xfrm>
          <a:prstGeom prst="rect">
            <a:avLst/>
          </a:prstGeom>
        </p:spPr>
      </p:pic>
    </p:spTree>
    <p:extLst>
      <p:ext uri="{BB962C8B-B14F-4D97-AF65-F5344CB8AC3E}">
        <p14:creationId xmlns:p14="http://schemas.microsoft.com/office/powerpoint/2010/main" val="70980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676"/>
            <a:ext cx="9144000" cy="5238582"/>
          </a:xfrm>
          <a:prstGeom prst="rect">
            <a:avLst/>
          </a:prstGeom>
        </p:spPr>
      </p:pic>
    </p:spTree>
    <p:extLst>
      <p:ext uri="{BB962C8B-B14F-4D97-AF65-F5344CB8AC3E}">
        <p14:creationId xmlns:p14="http://schemas.microsoft.com/office/powerpoint/2010/main" val="47889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a:t>Technological Benefits: SaaS-Based SCF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1900"/>
            <a:ext cx="9144000" cy="4789388"/>
          </a:xfrm>
          <a:prstGeom prst="rect">
            <a:avLst/>
          </a:prstGeom>
        </p:spPr>
      </p:pic>
    </p:spTree>
    <p:extLst>
      <p:ext uri="{BB962C8B-B14F-4D97-AF65-F5344CB8AC3E}">
        <p14:creationId xmlns:p14="http://schemas.microsoft.com/office/powerpoint/2010/main" val="213068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r>
              <a:rPr lang="en-US" dirty="0">
                <a:hlinkClick r:id="rId2"/>
              </a:rPr>
              <a:t>http://scfacademy.org/</a:t>
            </a:r>
            <a:endParaRPr lang="en-US" dirty="0"/>
          </a:p>
          <a:p>
            <a:endParaRPr lang="en-US" dirty="0"/>
          </a:p>
        </p:txBody>
      </p:sp>
    </p:spTree>
    <p:extLst>
      <p:ext uri="{BB962C8B-B14F-4D97-AF65-F5344CB8AC3E}">
        <p14:creationId xmlns:p14="http://schemas.microsoft.com/office/powerpoint/2010/main" val="37361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2564904"/>
            <a:ext cx="6858000" cy="648072"/>
          </a:xfrm>
        </p:spPr>
        <p:txBody>
          <a:bodyPr>
            <a:normAutofit/>
          </a:bodyPr>
          <a:lstStyle/>
          <a:p>
            <a:r>
              <a:rPr lang="en-US" sz="3200"/>
              <a:t>URICA SCF Example</a:t>
            </a:r>
            <a:endParaRPr lang="en-US" sz="3200" dirty="0"/>
          </a:p>
        </p:txBody>
      </p:sp>
      <p:sp>
        <p:nvSpPr>
          <p:cNvPr id="5" name="Slide Number Placeholder 4"/>
          <p:cNvSpPr>
            <a:spLocks noGrp="1"/>
          </p:cNvSpPr>
          <p:nvPr>
            <p:ph type="sldNum" sz="quarter" idx="11"/>
          </p:nvPr>
        </p:nvSpPr>
        <p:spPr/>
        <p:txBody>
          <a:bodyPr/>
          <a:lstStyle/>
          <a:p>
            <a:fld id="{7AC01846-1A3E-4202-8E9E-04A77DA9BA80}" type="slidenum">
              <a:rPr lang="en-GB" smtClean="0">
                <a:solidFill>
                  <a:prstClr val="black">
                    <a:tint val="75000"/>
                  </a:prstClr>
                </a:solidFill>
              </a:rPr>
              <a:pPr/>
              <a:t>20</a:t>
            </a:fld>
            <a:endParaRPr lang="en-GB" dirty="0">
              <a:solidFill>
                <a:prstClr val="black">
                  <a:tint val="75000"/>
                </a:prstClr>
              </a:solidFill>
            </a:endParaRPr>
          </a:p>
        </p:txBody>
      </p:sp>
    </p:spTree>
    <p:extLst>
      <p:ext uri="{BB962C8B-B14F-4D97-AF65-F5344CB8AC3E}">
        <p14:creationId xmlns:p14="http://schemas.microsoft.com/office/powerpoint/2010/main" val="430078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6200" y="1738313"/>
            <a:ext cx="3032101" cy="3751660"/>
          </a:xfrm>
        </p:spPr>
      </p:pic>
      <p:sp>
        <p:nvSpPr>
          <p:cNvPr id="5" name="Title 4"/>
          <p:cNvSpPr>
            <a:spLocks noGrp="1"/>
          </p:cNvSpPr>
          <p:nvPr>
            <p:ph type="title"/>
          </p:nvPr>
        </p:nvSpPr>
        <p:spPr/>
        <p:txBody>
          <a:bodyPr>
            <a:normAutofit/>
          </a:bodyPr>
          <a:lstStyle/>
          <a:p>
            <a:r>
              <a:rPr lang="en-GB" dirty="0"/>
              <a:t>globally, supply chains face an uphill battle where debt is the Achilles' heal</a:t>
            </a:r>
          </a:p>
        </p:txBody>
      </p:sp>
      <p:sp>
        <p:nvSpPr>
          <p:cNvPr id="2" name="Content Placeholder 1"/>
          <p:cNvSpPr>
            <a:spLocks noGrp="1"/>
          </p:cNvSpPr>
          <p:nvPr>
            <p:ph sz="half" idx="1"/>
          </p:nvPr>
        </p:nvSpPr>
        <p:spPr/>
        <p:txBody>
          <a:bodyPr>
            <a:normAutofit lnSpcReduction="10000"/>
          </a:bodyPr>
          <a:lstStyle/>
          <a:p>
            <a:pPr marL="0" indent="0">
              <a:lnSpc>
                <a:spcPct val="125000"/>
              </a:lnSpc>
              <a:buNone/>
            </a:pPr>
            <a:r>
              <a:rPr lang="en-GB" dirty="0"/>
              <a:t>it’s a structural fault in the global market</a:t>
            </a:r>
          </a:p>
          <a:p>
            <a:pPr>
              <a:lnSpc>
                <a:spcPct val="125000"/>
              </a:lnSpc>
            </a:pPr>
            <a:r>
              <a:rPr lang="en-GB" dirty="0"/>
              <a:t>large businesses need to define and control their credit terms in line with their business objectives, this often leads to the need for extended credit terms</a:t>
            </a:r>
          </a:p>
          <a:p>
            <a:pPr>
              <a:lnSpc>
                <a:spcPct val="125000"/>
              </a:lnSpc>
            </a:pPr>
            <a:r>
              <a:rPr lang="en-GB" dirty="0"/>
              <a:t>mid-size businesses are forced to pass through the pressure and remain cash neutral</a:t>
            </a:r>
          </a:p>
          <a:p>
            <a:pPr>
              <a:lnSpc>
                <a:spcPct val="125000"/>
              </a:lnSpc>
            </a:pPr>
            <a:r>
              <a:rPr lang="en-GB" dirty="0"/>
              <a:t>small businesses are the largest net providers of credit into the system, and are often forced into using debt products, such as invoice factoring to shoulder the supply chain</a:t>
            </a:r>
          </a:p>
          <a:p>
            <a:pPr>
              <a:lnSpc>
                <a:spcPct val="125000"/>
              </a:lnSpc>
            </a:pPr>
            <a:endParaRPr lang="en-GB" dirty="0"/>
          </a:p>
          <a:p>
            <a:pPr marL="0" indent="0">
              <a:buNone/>
            </a:pPr>
            <a:endParaRPr lang="en-GB" i="1" dirty="0">
              <a:sym typeface="Wingdings" panose="05000000000000000000" pitchFamily="2" charset="2"/>
            </a:endParaRPr>
          </a:p>
          <a:p>
            <a:pPr marL="0" indent="0">
              <a:buNone/>
            </a:pPr>
            <a:endParaRPr lang="en-GB" i="1" dirty="0">
              <a:sym typeface="Wingdings" panose="05000000000000000000" pitchFamily="2" charset="2"/>
            </a:endParaRPr>
          </a:p>
          <a:p>
            <a:pPr marL="0" indent="0" defTabSz="342900">
              <a:buNone/>
            </a:pPr>
            <a:r>
              <a:rPr lang="en-GB" sz="975" i="1" dirty="0">
                <a:solidFill>
                  <a:schemeClr val="tx1">
                    <a:tint val="75000"/>
                  </a:schemeClr>
                </a:solidFill>
                <a:latin typeface="Arial Narrow" panose="020B0606020202030204" pitchFamily="34" charset="0"/>
                <a:sym typeface="Wingdings" panose="05000000000000000000" pitchFamily="2" charset="2"/>
              </a:rPr>
              <a:t></a:t>
            </a:r>
            <a:r>
              <a:rPr lang="en-GB" sz="975" i="1" dirty="0">
                <a:solidFill>
                  <a:schemeClr val="tx1">
                    <a:tint val="75000"/>
                  </a:schemeClr>
                </a:solidFill>
                <a:latin typeface="Arial Narrow" panose="020B0606020202030204" pitchFamily="34" charset="0"/>
              </a:rPr>
              <a:t> The entire European economy is negatively affected by late payment…</a:t>
            </a:r>
          </a:p>
          <a:p>
            <a:pPr marL="0" indent="0" defTabSz="342900">
              <a:buNone/>
            </a:pPr>
            <a:r>
              <a:rPr lang="en-GB" sz="975" i="1" dirty="0">
                <a:solidFill>
                  <a:schemeClr val="tx1">
                    <a:tint val="75000"/>
                  </a:schemeClr>
                </a:solidFill>
                <a:latin typeface="Arial Narrow" panose="020B0606020202030204" pitchFamily="34" charset="0"/>
              </a:rPr>
              <a:t>Each year across Europe thousands of small and medium-sized enterprises go bankrupt waiting for their invoices to be paid. Jobs are lost and entrepreneurship is stifled…</a:t>
            </a:r>
          </a:p>
          <a:p>
            <a:pPr marL="0" indent="0" defTabSz="342900">
              <a:buNone/>
            </a:pPr>
            <a:r>
              <a:rPr lang="en-GB" sz="975" i="1" dirty="0">
                <a:solidFill>
                  <a:schemeClr val="tx1">
                    <a:tint val="75000"/>
                  </a:schemeClr>
                </a:solidFill>
                <a:latin typeface="Arial Narrow" panose="020B0606020202030204" pitchFamily="34" charset="0"/>
              </a:rPr>
              <a:t>–  The European late payment directive</a:t>
            </a:r>
          </a:p>
        </p:txBody>
      </p:sp>
      <p:sp>
        <p:nvSpPr>
          <p:cNvPr id="61" name="Footer Placeholder 60"/>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The delays in paying invoices is a continuing serious problem for SMEs – Sir Ronald Halstead, president EIA</a:t>
            </a:r>
            <a:endParaRPr lang="en-GB" dirty="0">
              <a:solidFill>
                <a:prstClr val="black">
                  <a:tint val="75000"/>
                </a:prstClr>
              </a:solidFill>
            </a:endParaRPr>
          </a:p>
        </p:txBody>
      </p:sp>
      <p:sp>
        <p:nvSpPr>
          <p:cNvPr id="62" name="Slide Number Placeholder 61"/>
          <p:cNvSpPr>
            <a:spLocks noGrp="1"/>
          </p:cNvSpPr>
          <p:nvPr>
            <p:ph type="sldNum" sz="quarter" idx="11"/>
          </p:nvPr>
        </p:nvSpPr>
        <p:spPr/>
        <p:txBody>
          <a:bodyPr/>
          <a:lstStyle/>
          <a:p>
            <a:fld id="{7AC01846-1A3E-4202-8E9E-04A77DA9BA80}" type="slidenum">
              <a:rPr lang="en-GB" smtClean="0">
                <a:solidFill>
                  <a:prstClr val="black">
                    <a:tint val="75000"/>
                  </a:prstClr>
                </a:solidFill>
              </a:rPr>
              <a:pPr/>
              <a:t>21</a:t>
            </a:fld>
            <a:endParaRPr lang="en-GB" dirty="0">
              <a:solidFill>
                <a:prstClr val="black">
                  <a:tint val="75000"/>
                </a:prstClr>
              </a:solidFill>
            </a:endParaRPr>
          </a:p>
        </p:txBody>
      </p:sp>
      <p:grpSp>
        <p:nvGrpSpPr>
          <p:cNvPr id="3" name="Group 2"/>
          <p:cNvGrpSpPr/>
          <p:nvPr/>
        </p:nvGrpSpPr>
        <p:grpSpPr>
          <a:xfrm>
            <a:off x="5006516" y="2074101"/>
            <a:ext cx="1426680" cy="2232630"/>
            <a:chOff x="5151354" y="1622468"/>
            <a:chExt cx="1902240" cy="2976840"/>
          </a:xfrm>
        </p:grpSpPr>
        <mc:AlternateContent xmlns:mc="http://schemas.openxmlformats.org/markup-compatibility/2006" xmlns:p14="http://schemas.microsoft.com/office/powerpoint/2010/main">
          <mc:Choice Requires="p14">
            <p:contentPart p14:bwMode="auto" r:id="rId3">
              <p14:nvContentPartPr>
                <p14:cNvPr id="14" name="Ink 13"/>
                <p14:cNvContentPartPr/>
                <p14:nvPr/>
              </p14:nvContentPartPr>
              <p14:xfrm>
                <a:off x="5218314" y="1658828"/>
                <a:ext cx="1835280" cy="2940480"/>
              </p14:xfrm>
            </p:contentPart>
          </mc:Choice>
          <mc:Fallback xmlns="">
            <p:pic>
              <p:nvPicPr>
                <p:cNvPr id="14" name="Ink 13"/>
                <p:cNvPicPr/>
                <p:nvPr/>
              </p:nvPicPr>
              <p:blipFill>
                <a:blip r:embed="rId4"/>
                <a:stretch>
                  <a:fillRect/>
                </a:stretch>
              </p:blipFill>
              <p:spPr>
                <a:xfrm>
                  <a:off x="5207154" y="1652348"/>
                  <a:ext cx="1852200" cy="295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Ink 27"/>
                <p14:cNvContentPartPr/>
                <p14:nvPr/>
              </p14:nvContentPartPr>
              <p14:xfrm>
                <a:off x="5151354" y="1622468"/>
                <a:ext cx="152640" cy="171720"/>
              </p14:xfrm>
            </p:contentPart>
          </mc:Choice>
          <mc:Fallback xmlns="">
            <p:pic>
              <p:nvPicPr>
                <p:cNvPr id="28" name="Ink 27"/>
                <p:cNvPicPr/>
                <p:nvPr/>
              </p:nvPicPr>
              <p:blipFill>
                <a:blip r:embed="rId6"/>
                <a:stretch>
                  <a:fillRect/>
                </a:stretch>
              </p:blipFill>
              <p:spPr>
                <a:xfrm>
                  <a:off x="5142354" y="1612748"/>
                  <a:ext cx="173520" cy="19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32" name="Ink 31"/>
              <p14:cNvContentPartPr/>
              <p14:nvPr/>
            </p14:nvContentPartPr>
            <p14:xfrm>
              <a:off x="1143000" y="857250"/>
              <a:ext cx="0" cy="0"/>
            </p14:xfrm>
          </p:contentPart>
        </mc:Choice>
        <mc:Fallback xmlns="">
          <p:pic>
            <p:nvPicPr>
              <p:cNvPr id="32" name="Ink 31"/>
              <p:cNvPicPr/>
              <p:nvPr/>
            </p:nvPicPr>
            <p:blipFill/>
            <p:spPr/>
          </p:pic>
        </mc:Fallback>
      </mc:AlternateContent>
      <p:grpSp>
        <p:nvGrpSpPr>
          <p:cNvPr id="6" name="Group 5"/>
          <p:cNvGrpSpPr/>
          <p:nvPr/>
        </p:nvGrpSpPr>
        <p:grpSpPr>
          <a:xfrm>
            <a:off x="5280836" y="4304031"/>
            <a:ext cx="1063260" cy="100440"/>
            <a:chOff x="5517114" y="4595708"/>
            <a:chExt cx="1417680" cy="133920"/>
          </a:xfrm>
        </p:grpSpPr>
        <mc:AlternateContent xmlns:mc="http://schemas.openxmlformats.org/markup-compatibility/2006" xmlns:p14="http://schemas.microsoft.com/office/powerpoint/2010/main">
          <mc:Choice Requires="p14">
            <p:contentPart p14:bwMode="auto" r:id="rId8">
              <p14:nvContentPartPr>
                <p14:cNvPr id="37" name="Ink 36"/>
                <p14:cNvContentPartPr/>
                <p14:nvPr/>
              </p14:nvContentPartPr>
              <p14:xfrm>
                <a:off x="5517114" y="4629548"/>
                <a:ext cx="1371600" cy="38160"/>
              </p14:xfrm>
            </p:contentPart>
          </mc:Choice>
          <mc:Fallback xmlns="">
            <p:pic>
              <p:nvPicPr>
                <p:cNvPr id="37" name="Ink 36"/>
                <p:cNvPicPr/>
                <p:nvPr/>
              </p:nvPicPr>
              <p:blipFill>
                <a:blip r:embed="rId9"/>
                <a:stretch>
                  <a:fillRect/>
                </a:stretch>
              </p:blipFill>
              <p:spPr>
                <a:xfrm>
                  <a:off x="5512794" y="4621268"/>
                  <a:ext cx="1384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p14:cNvContentPartPr/>
                <p14:nvPr/>
              </p14:nvContentPartPr>
              <p14:xfrm>
                <a:off x="6788634" y="4595708"/>
                <a:ext cx="146160" cy="133920"/>
              </p14:xfrm>
            </p:contentPart>
          </mc:Choice>
          <mc:Fallback xmlns="">
            <p:pic>
              <p:nvPicPr>
                <p:cNvPr id="38" name="Ink 37"/>
                <p:cNvPicPr/>
                <p:nvPr/>
              </p:nvPicPr>
              <p:blipFill>
                <a:blip r:embed="rId11"/>
                <a:stretch>
                  <a:fillRect/>
                </a:stretch>
              </p:blipFill>
              <p:spPr>
                <a:xfrm>
                  <a:off x="6781794" y="4588868"/>
                  <a:ext cx="161640" cy="148320"/>
                </a:xfrm>
                <a:prstGeom prst="rect">
                  <a:avLst/>
                </a:prstGeom>
              </p:spPr>
            </p:pic>
          </mc:Fallback>
        </mc:AlternateContent>
      </p:grpSp>
      <p:sp>
        <p:nvSpPr>
          <p:cNvPr id="39" name="TextBox 38"/>
          <p:cNvSpPr txBox="1"/>
          <p:nvPr/>
        </p:nvSpPr>
        <p:spPr>
          <a:xfrm>
            <a:off x="4742606" y="4183902"/>
            <a:ext cx="458780"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debt</a:t>
            </a:r>
          </a:p>
        </p:txBody>
      </p:sp>
      <p:sp>
        <p:nvSpPr>
          <p:cNvPr id="40" name="TextBox 39"/>
          <p:cNvSpPr txBox="1"/>
          <p:nvPr/>
        </p:nvSpPr>
        <p:spPr>
          <a:xfrm>
            <a:off x="4583193" y="3330835"/>
            <a:ext cx="881973"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credit flow</a:t>
            </a:r>
          </a:p>
        </p:txBody>
      </p:sp>
      <mc:AlternateContent xmlns:mc="http://schemas.openxmlformats.org/markup-compatibility/2006" xmlns:p14="http://schemas.microsoft.com/office/powerpoint/2010/main">
        <mc:Choice Requires="p14">
          <p:contentPart p14:bwMode="auto" r:id="rId12">
            <p14:nvContentPartPr>
              <p14:cNvPr id="41" name="Ink 40"/>
              <p14:cNvContentPartPr/>
              <p14:nvPr/>
            </p14:nvContentPartPr>
            <p14:xfrm>
              <a:off x="6635477" y="3956519"/>
              <a:ext cx="567000" cy="633690"/>
            </p14:xfrm>
          </p:contentPart>
        </mc:Choice>
        <mc:Fallback xmlns="">
          <p:pic>
            <p:nvPicPr>
              <p:cNvPr id="41" name="Ink 40"/>
              <p:cNvPicPr/>
              <p:nvPr/>
            </p:nvPicPr>
            <p:blipFill>
              <a:blip r:embed="rId13"/>
              <a:stretch>
                <a:fillRect/>
              </a:stretch>
            </p:blipFill>
            <p:spPr>
              <a:xfrm>
                <a:off x="8840103" y="4122638"/>
                <a:ext cx="772200" cy="861840"/>
              </a:xfrm>
              <a:prstGeom prst="rect">
                <a:avLst/>
              </a:prstGeom>
            </p:spPr>
          </p:pic>
        </mc:Fallback>
      </mc:AlternateContent>
      <p:sp>
        <p:nvSpPr>
          <p:cNvPr id="42" name="TextBox 41"/>
          <p:cNvSpPr txBox="1"/>
          <p:nvPr/>
        </p:nvSpPr>
        <p:spPr>
          <a:xfrm>
            <a:off x="1054693" y="4205221"/>
            <a:ext cx="2253822" cy="276999"/>
          </a:xfrm>
          <a:prstGeom prst="rect">
            <a:avLst/>
          </a:prstGeom>
          <a:noFill/>
        </p:spPr>
        <p:txBody>
          <a:bodyPr wrap="none" lIns="0" tIns="0" rIns="0" bIns="0"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failure ≈ </a:t>
            </a:r>
            <a:r>
              <a:rPr kumimoji="0" lang="en-GB" b="1" dirty="0">
                <a:solidFill>
                  <a:srgbClr val="FF0000"/>
                </a:solidFill>
                <a:latin typeface="Bradley Hand ITC" panose="03070402050302030203" pitchFamily="66" charset="0"/>
                <a:ea typeface=""/>
              </a:rPr>
              <a:t>(</a:t>
            </a:r>
            <a:r>
              <a:rPr kumimoji="0" lang="en-GB" sz="1200" b="1" dirty="0">
                <a:solidFill>
                  <a:srgbClr val="FF0000"/>
                </a:solidFill>
                <a:latin typeface="Bradley Hand ITC" panose="03070402050302030203" pitchFamily="66" charset="0"/>
                <a:ea typeface=""/>
              </a:rPr>
              <a:t>growth – credit) x debt</a:t>
            </a:r>
            <a:r>
              <a:rPr kumimoji="0" lang="en-GB" sz="1200" b="1" baseline="30000" dirty="0">
                <a:solidFill>
                  <a:srgbClr val="FF0000"/>
                </a:solidFill>
                <a:latin typeface="Bradley Hand ITC" panose="03070402050302030203" pitchFamily="66" charset="0"/>
                <a:ea typeface=""/>
              </a:rPr>
              <a:t>2</a:t>
            </a:r>
            <a:endParaRPr kumimoji="0" lang="en-GB" sz="1200" b="1" dirty="0">
              <a:solidFill>
                <a:srgbClr val="FF0000"/>
              </a:solidFill>
              <a:latin typeface="Bradley Hand ITC" panose="03070402050302030203" pitchFamily="66" charset="0"/>
              <a:ea typeface=""/>
            </a:endParaRPr>
          </a:p>
        </p:txBody>
      </p:sp>
      <p:sp>
        <p:nvSpPr>
          <p:cNvPr id="56" name="TextBox 55"/>
          <p:cNvSpPr txBox="1"/>
          <p:nvPr/>
        </p:nvSpPr>
        <p:spPr>
          <a:xfrm>
            <a:off x="7465582" y="3188263"/>
            <a:ext cx="644728"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growth</a:t>
            </a:r>
          </a:p>
        </p:txBody>
      </p:sp>
      <p:grpSp>
        <p:nvGrpSpPr>
          <p:cNvPr id="8" name="Group 7"/>
          <p:cNvGrpSpPr/>
          <p:nvPr/>
        </p:nvGrpSpPr>
        <p:grpSpPr>
          <a:xfrm>
            <a:off x="7421448" y="3382506"/>
            <a:ext cx="871830" cy="281880"/>
            <a:chOff x="7464989" y="2718652"/>
            <a:chExt cx="1162440" cy="375840"/>
          </a:xfrm>
        </p:grpSpPr>
        <mc:AlternateContent xmlns:mc="http://schemas.openxmlformats.org/markup-compatibility/2006" xmlns:p14="http://schemas.microsoft.com/office/powerpoint/2010/main">
          <mc:Choice Requires="p14">
            <p:contentPart p14:bwMode="auto" r:id="rId14">
              <p14:nvContentPartPr>
                <p14:cNvPr id="58" name="Ink 57"/>
                <p14:cNvContentPartPr/>
                <p14:nvPr/>
              </p14:nvContentPartPr>
              <p14:xfrm>
                <a:off x="7464989" y="2718652"/>
                <a:ext cx="1162440" cy="362160"/>
              </p14:xfrm>
            </p:contentPart>
          </mc:Choice>
          <mc:Fallback xmlns="">
            <p:pic>
              <p:nvPicPr>
                <p:cNvPr id="58" name="Ink 57"/>
                <p:cNvPicPr/>
                <p:nvPr/>
              </p:nvPicPr>
              <p:blipFill>
                <a:blip r:embed="rId15"/>
                <a:stretch>
                  <a:fillRect/>
                </a:stretch>
              </p:blipFill>
              <p:spPr>
                <a:xfrm>
                  <a:off x="7459949" y="2709652"/>
                  <a:ext cx="11764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0" name="Ink 59"/>
                <p14:cNvContentPartPr/>
                <p14:nvPr/>
              </p14:nvContentPartPr>
              <p14:xfrm>
                <a:off x="8217389" y="2948332"/>
                <a:ext cx="165240" cy="146160"/>
              </p14:xfrm>
            </p:contentPart>
          </mc:Choice>
          <mc:Fallback xmlns="">
            <p:pic>
              <p:nvPicPr>
                <p:cNvPr id="60" name="Ink 59"/>
                <p:cNvPicPr/>
                <p:nvPr/>
              </p:nvPicPr>
              <p:blipFill>
                <a:blip r:embed="rId17"/>
                <a:stretch>
                  <a:fillRect/>
                </a:stretch>
              </p:blipFill>
              <p:spPr>
                <a:xfrm>
                  <a:off x="8209109" y="2941132"/>
                  <a:ext cx="180000" cy="161280"/>
                </a:xfrm>
                <a:prstGeom prst="rect">
                  <a:avLst/>
                </a:prstGeom>
              </p:spPr>
            </p:pic>
          </mc:Fallback>
        </mc:AlternateContent>
      </p:grpSp>
    </p:spTree>
    <p:extLst>
      <p:ext uri="{BB962C8B-B14F-4D97-AF65-F5344CB8AC3E}">
        <p14:creationId xmlns:p14="http://schemas.microsoft.com/office/powerpoint/2010/main" val="896511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750"/>
                                        <p:tgtEl>
                                          <p:spTgt spid="3"/>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40">
                                            <p:txEl>
                                              <p:pRg st="0" end="0"/>
                                            </p:txEl>
                                          </p:spTgt>
                                        </p:tgtEl>
                                        <p:attrNameLst>
                                          <p:attrName>style.visibility</p:attrName>
                                        </p:attrNameLst>
                                      </p:cBhvr>
                                      <p:to>
                                        <p:strVal val="visible"/>
                                      </p:to>
                                    </p:set>
                                    <p:animEffect transition="in" filter="wipe(left)">
                                      <p:cBhvr>
                                        <p:cTn id="29" dur="750"/>
                                        <p:tgtEl>
                                          <p:spTgt spid="40">
                                            <p:txEl>
                                              <p:pRg st="0" end="0"/>
                                            </p:txEl>
                                          </p:spTgt>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750"/>
                                        <p:tgtEl>
                                          <p:spTgt spid="39"/>
                                        </p:tgtEl>
                                      </p:cBhvr>
                                    </p:animEffect>
                                  </p:childTnLst>
                                </p:cTn>
                              </p:par>
                            </p:childTnLst>
                          </p:cTn>
                        </p:par>
                        <p:par>
                          <p:cTn id="34" fill="hold">
                            <p:stCondLst>
                              <p:cond delay="225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2750"/>
                            </p:stCondLst>
                            <p:childTnLst>
                              <p:par>
                                <p:cTn id="39" presetID="21"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heel(1)">
                                      <p:cBhvr>
                                        <p:cTn id="41" dur="500"/>
                                        <p:tgtEl>
                                          <p:spTgt spid="41"/>
                                        </p:tgtEl>
                                      </p:cBhvr>
                                    </p:animEffect>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750"/>
                                        <p:tgtEl>
                                          <p:spTgt spid="56"/>
                                        </p:tgtEl>
                                      </p:cBhvr>
                                    </p:animEffect>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downRight)">
                                      <p:cBhvr>
                                        <p:cTn id="49" dur="750"/>
                                        <p:tgtEl>
                                          <p:spTgt spid="8"/>
                                        </p:tgtEl>
                                      </p:cBhvr>
                                    </p:animEffect>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animEffect transition="in" filter="wipe(left)">
                                      <p:cBhvr>
                                        <p:cTn id="53" dur="1500"/>
                                        <p:tgtEl>
                                          <p:spTgt spid="2">
                                            <p:txEl>
                                              <p:pRg st="0" end="0"/>
                                            </p:txEl>
                                          </p:spTgt>
                                        </p:tgtEl>
                                      </p:cBhvr>
                                    </p:animEffect>
                                  </p:childTnLst>
                                </p:cTn>
                              </p:par>
                            </p:childTnLst>
                          </p:cTn>
                        </p:par>
                        <p:par>
                          <p:cTn id="54" fill="hold">
                            <p:stCondLst>
                              <p:cond delay="625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1500"/>
                                        <p:tgtEl>
                                          <p:spTgt spid="2">
                                            <p:txEl>
                                              <p:pRg st="1" end="1"/>
                                            </p:txEl>
                                          </p:spTgt>
                                        </p:tgtEl>
                                      </p:cBhvr>
                                    </p:animEffect>
                                  </p:childTnLst>
                                </p:cTn>
                              </p:par>
                            </p:childTnLst>
                          </p:cTn>
                        </p:par>
                        <p:par>
                          <p:cTn id="58" fill="hold">
                            <p:stCondLst>
                              <p:cond delay="775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1500"/>
                                        <p:tgtEl>
                                          <p:spTgt spid="2">
                                            <p:txEl>
                                              <p:pRg st="2" end="2"/>
                                            </p:txEl>
                                          </p:spTgt>
                                        </p:tgtEl>
                                      </p:cBhvr>
                                    </p:animEffect>
                                  </p:childTnLst>
                                </p:cTn>
                              </p:par>
                            </p:childTnLst>
                          </p:cTn>
                        </p:par>
                        <p:par>
                          <p:cTn id="62" fill="hold">
                            <p:stCondLst>
                              <p:cond delay="9250"/>
                            </p:stCondLst>
                            <p:childTnLst>
                              <p:par>
                                <p:cTn id="63" presetID="22" presetClass="entr" presetSubtype="8" fill="hold" grpId="0" nodeType="after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1500"/>
                                        <p:tgtEl>
                                          <p:spTgt spid="2">
                                            <p:txEl>
                                              <p:pRg st="3" end="3"/>
                                            </p:txEl>
                                          </p:spTgt>
                                        </p:tgtEl>
                                      </p:cBhvr>
                                    </p:animEffect>
                                  </p:childTnLst>
                                </p:cTn>
                              </p:par>
                            </p:childTnLst>
                          </p:cTn>
                        </p:par>
                        <p:par>
                          <p:cTn id="66" fill="hold">
                            <p:stCondLst>
                              <p:cond delay="10750"/>
                            </p:stCondLst>
                            <p:childTnLst>
                              <p:par>
                                <p:cTn id="67" presetID="22" presetClass="entr" presetSubtype="8" fill="hold" grpId="0" nodeType="afterEffect">
                                  <p:stCondLst>
                                    <p:cond delay="0"/>
                                  </p:stCondLst>
                                  <p:childTnLst>
                                    <p:set>
                                      <p:cBhvr>
                                        <p:cTn id="68" dur="1" fill="hold">
                                          <p:stCondLst>
                                            <p:cond delay="0"/>
                                          </p:stCondLst>
                                        </p:cTn>
                                        <p:tgtEl>
                                          <p:spTgt spid="2">
                                            <p:txEl>
                                              <p:pRg st="7" end="7"/>
                                            </p:txEl>
                                          </p:spTgt>
                                        </p:tgtEl>
                                        <p:attrNameLst>
                                          <p:attrName>style.visibility</p:attrName>
                                        </p:attrNameLst>
                                      </p:cBhvr>
                                      <p:to>
                                        <p:strVal val="visible"/>
                                      </p:to>
                                    </p:set>
                                    <p:animEffect transition="in" filter="wipe(left)">
                                      <p:cBhvr>
                                        <p:cTn id="69" dur="1500"/>
                                        <p:tgtEl>
                                          <p:spTgt spid="2">
                                            <p:txEl>
                                              <p:pRg st="7" end="7"/>
                                            </p:txEl>
                                          </p:spTgt>
                                        </p:tgtEl>
                                      </p:cBhvr>
                                    </p:animEffect>
                                  </p:childTnLst>
                                </p:cTn>
                              </p:par>
                            </p:childTnLst>
                          </p:cTn>
                        </p:par>
                        <p:par>
                          <p:cTn id="70" fill="hold">
                            <p:stCondLst>
                              <p:cond delay="12250"/>
                            </p:stCondLst>
                            <p:childTnLst>
                              <p:par>
                                <p:cTn id="71" presetID="22" presetClass="entr" presetSubtype="8" fill="hold" grpId="0" nodeType="after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Effect transition="in" filter="wipe(left)">
                                      <p:cBhvr>
                                        <p:cTn id="73" dur="1500"/>
                                        <p:tgtEl>
                                          <p:spTgt spid="2">
                                            <p:txEl>
                                              <p:pRg st="8" end="8"/>
                                            </p:txEl>
                                          </p:spTgt>
                                        </p:tgtEl>
                                      </p:cBhvr>
                                    </p:animEffect>
                                  </p:childTnLst>
                                </p:cTn>
                              </p:par>
                            </p:childTnLst>
                          </p:cTn>
                        </p:par>
                        <p:par>
                          <p:cTn id="74" fill="hold">
                            <p:stCondLst>
                              <p:cond delay="13750"/>
                            </p:stCondLst>
                            <p:childTnLst>
                              <p:par>
                                <p:cTn id="75" presetID="22" presetClass="entr" presetSubtype="8" fill="hold" grpId="0" nodeType="after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Effect transition="in" filter="wipe(left)">
                                      <p:cBhvr>
                                        <p:cTn id="77" dur="1500"/>
                                        <p:tgtEl>
                                          <p:spTgt spid="2">
                                            <p:txEl>
                                              <p:pRg st="9" end="9"/>
                                            </p:txEl>
                                          </p:spTgt>
                                        </p:tgtEl>
                                      </p:cBhvr>
                                    </p:animEffect>
                                  </p:childTnLst>
                                </p:cTn>
                              </p:par>
                            </p:childTnLst>
                          </p:cTn>
                        </p:par>
                        <p:par>
                          <p:cTn id="78" fill="hold">
                            <p:stCondLst>
                              <p:cond delay="15250"/>
                            </p:stCondLst>
                            <p:childTnLst>
                              <p:par>
                                <p:cTn id="79" presetID="2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750"/>
                                        <p:tgtEl>
                                          <p:spTgt spid="42"/>
                                        </p:tgtEl>
                                      </p:cBhvr>
                                    </p:animEffect>
                                  </p:childTnLst>
                                </p:cTn>
                              </p:par>
                            </p:childTnLst>
                          </p:cTn>
                        </p:par>
                        <p:par>
                          <p:cTn id="82" fill="hold">
                            <p:stCondLst>
                              <p:cond delay="16000"/>
                            </p:stCondLst>
                            <p:childTnLst>
                              <p:par>
                                <p:cTn id="83" presetID="22" presetClass="entr" presetSubtype="8"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wipe(left)">
                                      <p:cBhvr>
                                        <p:cTn id="85"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1" grpId="0"/>
      <p:bldP spid="39" grpId="0"/>
      <p:bldP spid="40" grpId="0" build="p"/>
      <p:bldP spid="42"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6200" y="1738313"/>
            <a:ext cx="3032101" cy="3751660"/>
          </a:xfrm>
        </p:spPr>
      </p:pic>
      <p:pic>
        <p:nvPicPr>
          <p:cNvPr id="31" name="Content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051842" y="1699156"/>
            <a:ext cx="3032101" cy="3751660"/>
          </a:xfrm>
          <a:prstGeom prst="rect">
            <a:avLst/>
          </a:prstGeom>
        </p:spPr>
      </p:pic>
      <p:sp>
        <p:nvSpPr>
          <p:cNvPr id="4" name="Title 3"/>
          <p:cNvSpPr>
            <a:spLocks noGrp="1"/>
          </p:cNvSpPr>
          <p:nvPr>
            <p:ph type="title"/>
          </p:nvPr>
        </p:nvSpPr>
        <p:spPr/>
        <p:txBody>
          <a:bodyPr>
            <a:normAutofit/>
          </a:bodyPr>
          <a:lstStyle/>
          <a:p>
            <a:r>
              <a:rPr lang="en-GB" dirty="0"/>
              <a:t>vision –  “OEMs flush cash through their supply chains… solving late payment or debt”</a:t>
            </a:r>
          </a:p>
        </p:txBody>
      </p:sp>
      <p:sp>
        <p:nvSpPr>
          <p:cNvPr id="2" name="Content Placeholder 1"/>
          <p:cNvSpPr>
            <a:spLocks noGrp="1"/>
          </p:cNvSpPr>
          <p:nvPr>
            <p:ph sz="half" idx="1"/>
          </p:nvPr>
        </p:nvSpPr>
        <p:spPr/>
        <p:txBody>
          <a:bodyPr>
            <a:normAutofit/>
          </a:bodyPr>
          <a:lstStyle/>
          <a:p>
            <a:pPr>
              <a:lnSpc>
                <a:spcPct val="125000"/>
              </a:lnSpc>
            </a:pPr>
            <a:r>
              <a:rPr lang="en-GB" dirty="0"/>
              <a:t>tier 1, tier 2 and small businesses would be released from debt and late payments and flourish </a:t>
            </a:r>
          </a:p>
          <a:p>
            <a:pPr>
              <a:lnSpc>
                <a:spcPct val="125000"/>
              </a:lnSpc>
            </a:pPr>
            <a:r>
              <a:rPr lang="en-GB" dirty="0"/>
              <a:t>supply chains become robust, leading to greater reliability and certainty of supply</a:t>
            </a:r>
          </a:p>
          <a:p>
            <a:pPr>
              <a:lnSpc>
                <a:spcPct val="125000"/>
              </a:lnSpc>
            </a:pPr>
            <a:r>
              <a:rPr lang="en-GB" dirty="0"/>
              <a:t>entrepreneurs would be fuelled to win</a:t>
            </a:r>
          </a:p>
          <a:p>
            <a:pPr>
              <a:lnSpc>
                <a:spcPct val="125000"/>
              </a:lnSpc>
            </a:pPr>
            <a:r>
              <a:rPr lang="en-GB" dirty="0"/>
              <a:t>global trade would boom</a:t>
            </a:r>
          </a:p>
          <a:p>
            <a:pPr>
              <a:lnSpc>
                <a:spcPct val="125000"/>
              </a:lnSpc>
            </a:pPr>
            <a:r>
              <a:rPr lang="en-GB" dirty="0"/>
              <a:t>larger businesses would recognise their corporate social responsibility</a:t>
            </a:r>
          </a:p>
          <a:p>
            <a:pPr>
              <a:lnSpc>
                <a:spcPct val="125000"/>
              </a:lnSpc>
            </a:pPr>
            <a:r>
              <a:rPr lang="en-GB" dirty="0"/>
              <a:t>and, inequality in society would level</a:t>
            </a:r>
          </a:p>
          <a:p>
            <a:endParaRPr lang="en-GB" dirty="0"/>
          </a:p>
          <a:p>
            <a:endParaRPr lang="en-GB" dirty="0"/>
          </a:p>
          <a:p>
            <a:endParaRPr lang="en-GB" dirty="0"/>
          </a:p>
          <a:p>
            <a:endParaRPr lang="en-GB" dirty="0"/>
          </a:p>
        </p:txBody>
      </p:sp>
      <p:sp>
        <p:nvSpPr>
          <p:cNvPr id="33" name="Footer Placeholder 32"/>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I can grow without giving a charge on my business, mortgage on my house and first call on my left kidney – Steve Lloyd </a:t>
            </a:r>
            <a:endParaRPr lang="en-GB" dirty="0">
              <a:solidFill>
                <a:prstClr val="black">
                  <a:tint val="75000"/>
                </a:prstClr>
              </a:solidFill>
            </a:endParaRPr>
          </a:p>
        </p:txBody>
      </p:sp>
      <p:sp>
        <p:nvSpPr>
          <p:cNvPr id="34" name="Slide Number Placeholder 33"/>
          <p:cNvSpPr>
            <a:spLocks noGrp="1"/>
          </p:cNvSpPr>
          <p:nvPr>
            <p:ph type="sldNum" sz="quarter" idx="11"/>
          </p:nvPr>
        </p:nvSpPr>
        <p:spPr/>
        <p:txBody>
          <a:bodyPr/>
          <a:lstStyle/>
          <a:p>
            <a:fld id="{7AC01846-1A3E-4202-8E9E-04A77DA9BA80}" type="slidenum">
              <a:rPr lang="en-GB" smtClean="0">
                <a:solidFill>
                  <a:prstClr val="black">
                    <a:tint val="75000"/>
                  </a:prstClr>
                </a:solidFill>
              </a:rPr>
              <a:pPr/>
              <a:t>22</a:t>
            </a:fld>
            <a:endParaRPr lang="en-GB" dirty="0">
              <a:solidFill>
                <a:prstClr val="black">
                  <a:tint val="75000"/>
                </a:prstClr>
              </a:solidFill>
            </a:endParaRPr>
          </a:p>
        </p:txBody>
      </p:sp>
      <mc:AlternateContent xmlns:mc="http://schemas.openxmlformats.org/markup-compatibility/2006" xmlns:p14="http://schemas.microsoft.com/office/powerpoint/2010/main">
        <mc:Choice Requires="p14">
          <p:contentPart p14:bwMode="auto" r:id="rId3">
            <p14:nvContentPartPr>
              <p14:cNvPr id="32" name="Ink 31"/>
              <p14:cNvContentPartPr/>
              <p14:nvPr/>
            </p14:nvContentPartPr>
            <p14:xfrm>
              <a:off x="1143000" y="857250"/>
              <a:ext cx="0" cy="0"/>
            </p14:xfrm>
          </p:contentPart>
        </mc:Choice>
        <mc:Fallback xmlns="">
          <p:pic>
            <p:nvPicPr>
              <p:cNvPr id="32" name="Ink 31"/>
              <p:cNvPicPr/>
              <p:nvPr/>
            </p:nvPicPr>
            <p:blipFill/>
            <p:spPr/>
          </p:pic>
        </mc:Fallback>
      </mc:AlternateContent>
      <p:sp>
        <p:nvSpPr>
          <p:cNvPr id="40" name="TextBox 39"/>
          <p:cNvSpPr txBox="1"/>
          <p:nvPr/>
        </p:nvSpPr>
        <p:spPr>
          <a:xfrm>
            <a:off x="4649604" y="3177105"/>
            <a:ext cx="881973"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credit flow</a:t>
            </a:r>
          </a:p>
        </p:txBody>
      </p:sp>
      <p:sp>
        <p:nvSpPr>
          <p:cNvPr id="42" name="TextBox 41"/>
          <p:cNvSpPr txBox="1"/>
          <p:nvPr/>
        </p:nvSpPr>
        <p:spPr>
          <a:xfrm>
            <a:off x="816941" y="4521353"/>
            <a:ext cx="2905856" cy="530915"/>
          </a:xfrm>
          <a:prstGeom prst="rect">
            <a:avLst/>
          </a:prstGeom>
          <a:noFill/>
        </p:spPr>
        <p:txBody>
          <a:bodyPr wrap="square" lIns="0" tIns="0" rIns="0" bIns="0"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prosperity ≈  fintech x (growth + cash) – debt</a:t>
            </a:r>
            <a:r>
              <a:rPr kumimoji="0" lang="en-GB" sz="1200" dirty="0">
                <a:solidFill>
                  <a:srgbClr val="FF0000"/>
                </a:solidFill>
                <a:latin typeface="Bradley Hand ITC" panose="03070402050302030203" pitchFamily="66" charset="0"/>
                <a:ea typeface=""/>
              </a:rPr>
              <a:t> </a:t>
            </a:r>
          </a:p>
          <a:p>
            <a:pPr algn="r" defTabSz="342900" fontAlgn="auto">
              <a:spcBef>
                <a:spcPts val="0"/>
              </a:spcBef>
              <a:spcAft>
                <a:spcPts val="0"/>
              </a:spcAft>
            </a:pPr>
            <a:r>
              <a:rPr kumimoji="0" lang="en-GB" sz="1050" dirty="0">
                <a:solidFill>
                  <a:srgbClr val="FF0000"/>
                </a:solidFill>
                <a:latin typeface="Bradley Hand ITC" panose="03070402050302030203" pitchFamily="66" charset="0"/>
                <a:ea typeface=""/>
              </a:rPr>
              <a:t>where debt ≈ zero </a:t>
            </a:r>
            <a:r>
              <a:rPr kumimoji="0" lang="en-GB" sz="1050" baseline="30000" dirty="0">
                <a:solidFill>
                  <a:srgbClr val="FF0000"/>
                </a:solidFill>
                <a:latin typeface="Bradley Hand ITC" panose="03070402050302030203" pitchFamily="66" charset="0"/>
                <a:ea typeface=""/>
              </a:rPr>
              <a:t> </a:t>
            </a:r>
            <a:endParaRPr kumimoji="0" lang="en-GB" sz="1050" dirty="0">
              <a:solidFill>
                <a:srgbClr val="FF0000"/>
              </a:solidFill>
              <a:latin typeface="Bradley Hand ITC" panose="03070402050302030203" pitchFamily="66" charset="0"/>
              <a:ea typeface=""/>
            </a:endParaRPr>
          </a:p>
        </p:txBody>
      </p:sp>
      <p:sp>
        <p:nvSpPr>
          <p:cNvPr id="56" name="TextBox 55"/>
          <p:cNvSpPr txBox="1"/>
          <p:nvPr/>
        </p:nvSpPr>
        <p:spPr>
          <a:xfrm>
            <a:off x="7272581" y="3329511"/>
            <a:ext cx="692818"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growth!</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rot="20788024">
              <a:off x="7343104" y="3640408"/>
              <a:ext cx="591701" cy="274280"/>
            </p14:xfrm>
          </p:contentPart>
        </mc:Choice>
        <mc:Fallback xmlns="">
          <p:pic>
            <p:nvPicPr>
              <p:cNvPr id="6" name="Ink 5"/>
              <p:cNvPicPr/>
              <p:nvPr/>
            </p:nvPicPr>
            <p:blipFill>
              <a:blip r:embed="rId5"/>
              <a:stretch>
                <a:fillRect/>
              </a:stretch>
            </p:blipFill>
            <p:spPr>
              <a:xfrm rot="20788024">
                <a:off x="9785044" y="3703318"/>
                <a:ext cx="804058" cy="379384"/>
              </a:xfrm>
              <a:prstGeom prst="rect">
                <a:avLst/>
              </a:prstGeom>
            </p:spPr>
          </p:pic>
        </mc:Fallback>
      </mc:AlternateContent>
      <p:sp>
        <p:nvSpPr>
          <p:cNvPr id="39" name="TextBox 38"/>
          <p:cNvSpPr txBox="1"/>
          <p:nvPr/>
        </p:nvSpPr>
        <p:spPr>
          <a:xfrm>
            <a:off x="4904864" y="4489748"/>
            <a:ext cx="471604"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Debt</a:t>
            </a:r>
          </a:p>
        </p:txBody>
      </p:sp>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4942926" y="4393226"/>
              <a:ext cx="366854" cy="395550"/>
            </p14:xfrm>
          </p:contentPart>
        </mc:Choice>
        <mc:Fallback xmlns="">
          <p:pic>
            <p:nvPicPr>
              <p:cNvPr id="9" name="Ink 8"/>
              <p:cNvPicPr/>
              <p:nvPr/>
            </p:nvPicPr>
            <p:blipFill>
              <a:blip r:embed="rId7"/>
              <a:stretch>
                <a:fillRect/>
              </a:stretch>
            </p:blipFill>
            <p:spPr>
              <a:xfrm>
                <a:off x="6585168" y="4709595"/>
                <a:ext cx="499577"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4938580" y="4428974"/>
              <a:ext cx="348790" cy="375462"/>
            </p14:xfrm>
          </p:contentPart>
        </mc:Choice>
        <mc:Fallback xmlns="">
          <p:pic>
            <p:nvPicPr>
              <p:cNvPr id="10" name="Ink 9"/>
              <p:cNvPicPr/>
              <p:nvPr/>
            </p:nvPicPr>
            <p:blipFill>
              <a:blip r:embed="rId9"/>
              <a:stretch>
                <a:fillRect/>
              </a:stretch>
            </p:blipFill>
            <p:spPr>
              <a:xfrm>
                <a:off x="6579734" y="4757977"/>
                <a:ext cx="474412" cy="5099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5255007" y="2825196"/>
              <a:ext cx="1628640" cy="1499580"/>
            </p14:xfrm>
          </p:contentPart>
        </mc:Choice>
        <mc:Fallback xmlns="">
          <p:pic>
            <p:nvPicPr>
              <p:cNvPr id="16" name="Ink 15"/>
              <p:cNvPicPr/>
              <p:nvPr/>
            </p:nvPicPr>
            <p:blipFill>
              <a:blip r:embed="rId11"/>
              <a:stretch>
                <a:fillRect/>
              </a:stretch>
            </p:blipFill>
            <p:spPr>
              <a:xfrm>
                <a:off x="6998756" y="2617088"/>
                <a:ext cx="2190960" cy="2014920"/>
              </a:xfrm>
              <a:prstGeom prst="rect">
                <a:avLst/>
              </a:prstGeom>
            </p:spPr>
          </p:pic>
        </mc:Fallback>
      </mc:AlternateContent>
      <p:grpSp>
        <p:nvGrpSpPr>
          <p:cNvPr id="5" name="Group 4"/>
          <p:cNvGrpSpPr/>
          <p:nvPr/>
        </p:nvGrpSpPr>
        <p:grpSpPr>
          <a:xfrm>
            <a:off x="3555688" y="4994269"/>
            <a:ext cx="132053" cy="369360"/>
            <a:chOff x="3143779" y="5120533"/>
            <a:chExt cx="176071" cy="492480"/>
          </a:xfrm>
        </p:grpSpPr>
        <mc:AlternateContent xmlns:mc="http://schemas.openxmlformats.org/markup-compatibility/2006" xmlns:p14="http://schemas.microsoft.com/office/powerpoint/2010/main">
          <mc:Choice Requires="p14">
            <p:contentPart p14:bwMode="auto" r:id="rId12">
              <p14:nvContentPartPr>
                <p14:cNvPr id="26" name="Ink 25"/>
                <p14:cNvContentPartPr/>
                <p14:nvPr/>
              </p14:nvContentPartPr>
              <p14:xfrm>
                <a:off x="3167340" y="5568373"/>
                <a:ext cx="89682" cy="44640"/>
              </p14:xfrm>
            </p:contentPart>
          </mc:Choice>
          <mc:Fallback xmlns="">
            <p:pic>
              <p:nvPicPr>
                <p:cNvPr id="26" name="Ink 25"/>
                <p:cNvPicPr/>
                <p:nvPr/>
              </p:nvPicPr>
              <p:blipFill>
                <a:blip r:embed="rId13"/>
                <a:stretch>
                  <a:fillRect/>
                </a:stretch>
              </p:blipFill>
              <p:spPr>
                <a:xfrm>
                  <a:off x="3160165" y="5563693"/>
                  <a:ext cx="102955" cy="57960"/>
                </a:xfrm>
                <a:prstGeom prst="rect">
                  <a:avLst/>
                </a:prstGeom>
              </p:spPr>
            </p:pic>
          </mc:Fallback>
        </mc:AlternateContent>
        <p:grpSp>
          <p:nvGrpSpPr>
            <p:cNvPr id="3" name="Group 2"/>
            <p:cNvGrpSpPr/>
            <p:nvPr/>
          </p:nvGrpSpPr>
          <p:grpSpPr>
            <a:xfrm>
              <a:off x="3143779" y="5120533"/>
              <a:ext cx="176071" cy="470160"/>
              <a:chOff x="3143779" y="5120533"/>
              <a:chExt cx="176071" cy="470160"/>
            </a:xfrm>
          </p:grpSpPr>
          <mc:AlternateContent xmlns:mc="http://schemas.openxmlformats.org/markup-compatibility/2006" xmlns:p14="http://schemas.microsoft.com/office/powerpoint/2010/main">
            <mc:Choice Requires="p14">
              <p:contentPart p14:bwMode="auto" r:id="rId14">
                <p14:nvContentPartPr>
                  <p14:cNvPr id="24" name="Ink 23"/>
                  <p14:cNvContentPartPr/>
                  <p14:nvPr/>
                </p14:nvContentPartPr>
                <p14:xfrm>
                  <a:off x="3143779" y="5171653"/>
                  <a:ext cx="17987" cy="387720"/>
                </p14:xfrm>
              </p:contentPart>
            </mc:Choice>
            <mc:Fallback xmlns="">
              <p:pic>
                <p:nvPicPr>
                  <p:cNvPr id="24" name="Ink 23"/>
                  <p:cNvPicPr/>
                  <p:nvPr/>
                </p:nvPicPr>
                <p:blipFill>
                  <a:blip r:embed="rId15"/>
                  <a:stretch>
                    <a:fillRect/>
                  </a:stretch>
                </p:blipFill>
                <p:spPr>
                  <a:xfrm>
                    <a:off x="3137663" y="5165173"/>
                    <a:ext cx="32017"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p14:cNvContentPartPr/>
                  <p14:nvPr/>
                </p14:nvContentPartPr>
                <p14:xfrm>
                  <a:off x="3154166" y="5120533"/>
                  <a:ext cx="165684" cy="470160"/>
                </p14:xfrm>
              </p:contentPart>
            </mc:Choice>
            <mc:Fallback xmlns="">
              <p:pic>
                <p:nvPicPr>
                  <p:cNvPr id="25" name="Ink 24"/>
                  <p:cNvPicPr/>
                  <p:nvPr/>
                </p:nvPicPr>
                <p:blipFill>
                  <a:blip r:embed="rId17"/>
                  <a:stretch>
                    <a:fillRect/>
                  </a:stretch>
                </p:blipFill>
                <p:spPr>
                  <a:xfrm>
                    <a:off x="3147337" y="5112253"/>
                    <a:ext cx="180779" cy="4838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8">
            <p14:nvContentPartPr>
              <p14:cNvPr id="27" name="Ink 26"/>
              <p14:cNvContentPartPr/>
              <p14:nvPr/>
            </p14:nvContentPartPr>
            <p14:xfrm>
              <a:off x="3558916" y="5421139"/>
              <a:ext cx="100703" cy="99900"/>
            </p14:xfrm>
          </p:contentPart>
        </mc:Choice>
        <mc:Fallback xmlns="">
          <p:pic>
            <p:nvPicPr>
              <p:cNvPr id="27" name="Ink 26"/>
              <p:cNvPicPr/>
              <p:nvPr/>
            </p:nvPicPr>
            <p:blipFill>
              <a:blip r:embed="rId19"/>
              <a:stretch>
                <a:fillRect/>
              </a:stretch>
            </p:blipFill>
            <p:spPr>
              <a:xfrm>
                <a:off x="4738023" y="6076905"/>
                <a:ext cx="149389" cy="149040"/>
              </a:xfrm>
              <a:prstGeom prst="rect">
                <a:avLst/>
              </a:prstGeom>
            </p:spPr>
          </p:pic>
        </mc:Fallback>
      </mc:AlternateContent>
      <p:sp>
        <p:nvSpPr>
          <p:cNvPr id="43" name="TextBox 42"/>
          <p:cNvSpPr txBox="1"/>
          <p:nvPr/>
        </p:nvSpPr>
        <p:spPr>
          <a:xfrm>
            <a:off x="1898767" y="5244036"/>
            <a:ext cx="1656920" cy="184666"/>
          </a:xfrm>
          <a:prstGeom prst="rect">
            <a:avLst/>
          </a:prstGeom>
          <a:noFill/>
        </p:spPr>
        <p:txBody>
          <a:bodyPr wrap="square" lIns="0" tIns="0" rIns="0" bIns="0"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business on better terms </a:t>
            </a:r>
            <a:r>
              <a:rPr kumimoji="0" lang="en-GB" sz="1200" b="1" baseline="30000" dirty="0">
                <a:solidFill>
                  <a:srgbClr val="FF0000"/>
                </a:solidFill>
                <a:latin typeface="Bradley Hand ITC" panose="03070402050302030203" pitchFamily="66" charset="0"/>
                <a:ea typeface=""/>
              </a:rPr>
              <a:t> </a:t>
            </a:r>
            <a:endParaRPr kumimoji="0" lang="en-GB" sz="1200" b="1" dirty="0">
              <a:solidFill>
                <a:srgbClr val="FF0000"/>
              </a:solidFill>
              <a:latin typeface="Bradley Hand ITC" panose="03070402050302030203" pitchFamily="66" charset="0"/>
              <a:ea typeface=""/>
            </a:endParaRPr>
          </a:p>
        </p:txBody>
      </p:sp>
    </p:spTree>
    <p:extLst>
      <p:ext uri="{BB962C8B-B14F-4D97-AF65-F5344CB8AC3E}">
        <p14:creationId xmlns:p14="http://schemas.microsoft.com/office/powerpoint/2010/main" val="92016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9" presetClass="exit" presetSubtype="0" accel="100000" fill="hold" nodeType="afterEffect">
                                  <p:stCondLst>
                                    <p:cond delay="0"/>
                                  </p:stCondLst>
                                  <p:childTnLst>
                                    <p:anim calcmode="lin" valueType="num">
                                      <p:cBhvr>
                                        <p:cTn id="10" dur="500"/>
                                        <p:tgtEl>
                                          <p:spTgt spid="12"/>
                                        </p:tgtEl>
                                        <p:attrNameLst>
                                          <p:attrName>ppt_w</p:attrName>
                                        </p:attrNameLst>
                                      </p:cBhvr>
                                      <p:tavLst>
                                        <p:tav tm="0">
                                          <p:val>
                                            <p:strVal val="ppt_w"/>
                                          </p:val>
                                        </p:tav>
                                        <p:tav tm="100000">
                                          <p:val>
                                            <p:fltVal val="0"/>
                                          </p:val>
                                        </p:tav>
                                      </p:tavLst>
                                    </p:anim>
                                    <p:anim calcmode="lin" valueType="num">
                                      <p:cBhvr>
                                        <p:cTn id="11" dur="500"/>
                                        <p:tgtEl>
                                          <p:spTgt spid="12"/>
                                        </p:tgtEl>
                                        <p:attrNameLst>
                                          <p:attrName>ppt_h</p:attrName>
                                        </p:attrNameLst>
                                      </p:cBhvr>
                                      <p:tavLst>
                                        <p:tav tm="0">
                                          <p:val>
                                            <p:strVal val="ppt_h"/>
                                          </p:val>
                                        </p:tav>
                                        <p:tav tm="100000">
                                          <p:val>
                                            <p:fltVal val="0"/>
                                          </p:val>
                                        </p:tav>
                                      </p:tavLst>
                                    </p:anim>
                                    <p:anim calcmode="lin" valueType="num">
                                      <p:cBhvr>
                                        <p:cTn id="12" dur="500"/>
                                        <p:tgtEl>
                                          <p:spTgt spid="12"/>
                                        </p:tgtEl>
                                        <p:attrNameLst>
                                          <p:attrName>style.rotation</p:attrName>
                                        </p:attrNameLst>
                                      </p:cBhvr>
                                      <p:tavLst>
                                        <p:tav tm="0">
                                          <p:val>
                                            <p:fltVal val="0"/>
                                          </p:val>
                                        </p:tav>
                                        <p:tav tm="100000">
                                          <p:val>
                                            <p:fltVal val="36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360"/>
                                          </p:val>
                                        </p:tav>
                                        <p:tav tm="100000">
                                          <p:val>
                                            <p:fltVal val="0"/>
                                          </p:val>
                                        </p:tav>
                                      </p:tavLst>
                                    </p:anim>
                                    <p:animEffect transition="in" filter="fade">
                                      <p:cBhvr>
                                        <p:cTn id="21" dur="500"/>
                                        <p:tgtEl>
                                          <p:spTgt spid="31"/>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grpId="0" nodeType="afterEffect">
                                  <p:stCondLst>
                                    <p:cond delay="50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250"/>
                                        <p:tgtEl>
                                          <p:spTgt spid="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250"/>
                                        <p:tgtEl>
                                          <p:spTgt spid="10"/>
                                        </p:tgtEl>
                                      </p:cBhvr>
                                    </p:animEffect>
                                  </p:childTnLst>
                                </p:cTn>
                              </p:par>
                            </p:childTnLst>
                          </p:cTn>
                        </p:par>
                        <p:par>
                          <p:cTn id="42" fill="hold">
                            <p:stCondLst>
                              <p:cond delay="4000"/>
                            </p:stCondLst>
                            <p:childTnLst>
                              <p:par>
                                <p:cTn id="43" presetID="22" presetClass="entr" presetSubtype="8" fill="hold" grpId="0" nodeType="afterEffect">
                                  <p:stCondLst>
                                    <p:cond delay="1000"/>
                                  </p:stCondLst>
                                  <p:childTnLst>
                                    <p:set>
                                      <p:cBhvr>
                                        <p:cTn id="44" dur="1" fill="hold">
                                          <p:stCondLst>
                                            <p:cond delay="0"/>
                                          </p:stCondLst>
                                        </p:cTn>
                                        <p:tgtEl>
                                          <p:spTgt spid="56"/>
                                        </p:tgtEl>
                                        <p:attrNameLst>
                                          <p:attrName>style.visibility</p:attrName>
                                        </p:attrNameLst>
                                      </p:cBhvr>
                                      <p:to>
                                        <p:strVal val="visible"/>
                                      </p:to>
                                    </p:set>
                                    <p:animEffect transition="in" filter="wipe(left)">
                                      <p:cBhvr>
                                        <p:cTn id="45" dur="500"/>
                                        <p:tgtEl>
                                          <p:spTgt spid="56"/>
                                        </p:tgtEl>
                                      </p:cBhvr>
                                    </p:animEffect>
                                  </p:childTnLst>
                                </p:cTn>
                              </p:par>
                              <p:par>
                                <p:cTn id="46" presetID="22" presetClass="entr" presetSubtype="4" fill="hold" nodeType="withEffect">
                                  <p:stCondLst>
                                    <p:cond delay="100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1000"/>
                                        <p:tgtEl>
                                          <p:spTgt spid="2">
                                            <p:txEl>
                                              <p:pRg st="0" end="0"/>
                                            </p:txEl>
                                          </p:spTgt>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2000"/>
                                        <p:tgtEl>
                                          <p:spTgt spid="2">
                                            <p:txEl>
                                              <p:pRg st="1" end="1"/>
                                            </p:txEl>
                                          </p:spTgt>
                                        </p:tgtEl>
                                      </p:cBhvr>
                                    </p:animEffect>
                                  </p:childTnLst>
                                </p:cTn>
                              </p:par>
                            </p:childTnLst>
                          </p:cTn>
                        </p:par>
                        <p:par>
                          <p:cTn id="57" fill="hold">
                            <p:stCondLst>
                              <p:cond delay="8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2000"/>
                                        <p:tgtEl>
                                          <p:spTgt spid="2">
                                            <p:txEl>
                                              <p:pRg st="2" end="2"/>
                                            </p:txEl>
                                          </p:spTgt>
                                        </p:tgtEl>
                                      </p:cBhvr>
                                    </p:animEffect>
                                  </p:childTnLst>
                                </p:cTn>
                              </p:par>
                            </p:childTnLst>
                          </p:cTn>
                        </p:par>
                        <p:par>
                          <p:cTn id="61" fill="hold">
                            <p:stCondLst>
                              <p:cond delay="10500"/>
                            </p:stCondLst>
                            <p:childTnLst>
                              <p:par>
                                <p:cTn id="62" presetID="22" presetClass="entr" presetSubtype="8" fill="hold" grpId="0" nodeType="afterEffect">
                                  <p:stCondLst>
                                    <p:cond delay="0"/>
                                  </p:stCondLst>
                                  <p:childTnLst>
                                    <p:set>
                                      <p:cBhvr>
                                        <p:cTn id="63" dur="1" fill="hold">
                                          <p:stCondLst>
                                            <p:cond delay="0"/>
                                          </p:stCondLst>
                                        </p:cTn>
                                        <p:tgtEl>
                                          <p:spTgt spid="2">
                                            <p:txEl>
                                              <p:pRg st="3" end="3"/>
                                            </p:txEl>
                                          </p:spTgt>
                                        </p:tgtEl>
                                        <p:attrNameLst>
                                          <p:attrName>style.visibility</p:attrName>
                                        </p:attrNameLst>
                                      </p:cBhvr>
                                      <p:to>
                                        <p:strVal val="visible"/>
                                      </p:to>
                                    </p:set>
                                    <p:animEffect transition="in" filter="wipe(left)">
                                      <p:cBhvr>
                                        <p:cTn id="64" dur="2000"/>
                                        <p:tgtEl>
                                          <p:spTgt spid="2">
                                            <p:txEl>
                                              <p:pRg st="3" end="3"/>
                                            </p:txEl>
                                          </p:spTgt>
                                        </p:tgtEl>
                                      </p:cBhvr>
                                    </p:animEffect>
                                  </p:childTnLst>
                                </p:cTn>
                              </p:par>
                            </p:childTnLst>
                          </p:cTn>
                        </p:par>
                        <p:par>
                          <p:cTn id="65" fill="hold">
                            <p:stCondLst>
                              <p:cond delay="12500"/>
                            </p:stCondLst>
                            <p:childTnLst>
                              <p:par>
                                <p:cTn id="66" presetID="22" presetClass="entr" presetSubtype="8" fill="hold" grpId="0" nodeType="afterEffect">
                                  <p:stCondLst>
                                    <p:cond delay="0"/>
                                  </p:stCondLst>
                                  <p:childTnLst>
                                    <p:set>
                                      <p:cBhvr>
                                        <p:cTn id="67" dur="1" fill="hold">
                                          <p:stCondLst>
                                            <p:cond delay="0"/>
                                          </p:stCondLst>
                                        </p:cTn>
                                        <p:tgtEl>
                                          <p:spTgt spid="2">
                                            <p:txEl>
                                              <p:pRg st="4" end="4"/>
                                            </p:txEl>
                                          </p:spTgt>
                                        </p:tgtEl>
                                        <p:attrNameLst>
                                          <p:attrName>style.visibility</p:attrName>
                                        </p:attrNameLst>
                                      </p:cBhvr>
                                      <p:to>
                                        <p:strVal val="visible"/>
                                      </p:to>
                                    </p:set>
                                    <p:animEffect transition="in" filter="wipe(left)">
                                      <p:cBhvr>
                                        <p:cTn id="68" dur="2000"/>
                                        <p:tgtEl>
                                          <p:spTgt spid="2">
                                            <p:txEl>
                                              <p:pRg st="4" end="4"/>
                                            </p:txEl>
                                          </p:spTgt>
                                        </p:tgtEl>
                                      </p:cBhvr>
                                    </p:animEffect>
                                  </p:childTnLst>
                                </p:cTn>
                              </p:par>
                            </p:childTnLst>
                          </p:cTn>
                        </p:par>
                        <p:par>
                          <p:cTn id="69" fill="hold">
                            <p:stCondLst>
                              <p:cond delay="14500"/>
                            </p:stCondLst>
                            <p:childTnLst>
                              <p:par>
                                <p:cTn id="70" presetID="22" presetClass="entr" presetSubtype="8" fill="hold" grpId="0" nodeType="afterEffect">
                                  <p:stCondLst>
                                    <p:cond delay="0"/>
                                  </p:stCondLst>
                                  <p:childTnLst>
                                    <p:set>
                                      <p:cBhvr>
                                        <p:cTn id="71" dur="1" fill="hold">
                                          <p:stCondLst>
                                            <p:cond delay="0"/>
                                          </p:stCondLst>
                                        </p:cTn>
                                        <p:tgtEl>
                                          <p:spTgt spid="2">
                                            <p:txEl>
                                              <p:pRg st="5" end="5"/>
                                            </p:txEl>
                                          </p:spTgt>
                                        </p:tgtEl>
                                        <p:attrNameLst>
                                          <p:attrName>style.visibility</p:attrName>
                                        </p:attrNameLst>
                                      </p:cBhvr>
                                      <p:to>
                                        <p:strVal val="visible"/>
                                      </p:to>
                                    </p:set>
                                    <p:animEffect transition="in" filter="wipe(left)">
                                      <p:cBhvr>
                                        <p:cTn id="72" dur="2000"/>
                                        <p:tgtEl>
                                          <p:spTgt spid="2">
                                            <p:txEl>
                                              <p:pRg st="5" end="5"/>
                                            </p:txEl>
                                          </p:spTgt>
                                        </p:tgtEl>
                                      </p:cBhvr>
                                    </p:animEffect>
                                  </p:childTnLst>
                                </p:cTn>
                              </p:par>
                            </p:childTnLst>
                          </p:cTn>
                        </p:par>
                        <p:par>
                          <p:cTn id="73" fill="hold">
                            <p:stCondLst>
                              <p:cond delay="16500"/>
                            </p:stCondLst>
                            <p:childTnLst>
                              <p:par>
                                <p:cTn id="74" presetID="22" presetClass="entr" presetSubtype="8" fill="hold" grpId="0" nodeType="afterEffect">
                                  <p:stCondLst>
                                    <p:cond delay="500"/>
                                  </p:stCondLst>
                                  <p:childTnLst>
                                    <p:set>
                                      <p:cBhvr>
                                        <p:cTn id="75" dur="1" fill="hold">
                                          <p:stCondLst>
                                            <p:cond delay="0"/>
                                          </p:stCondLst>
                                        </p:cTn>
                                        <p:tgtEl>
                                          <p:spTgt spid="42"/>
                                        </p:tgtEl>
                                        <p:attrNameLst>
                                          <p:attrName>style.visibility</p:attrName>
                                        </p:attrNameLst>
                                      </p:cBhvr>
                                      <p:to>
                                        <p:strVal val="visible"/>
                                      </p:to>
                                    </p:set>
                                    <p:animEffect transition="in" filter="wipe(left)">
                                      <p:cBhvr>
                                        <p:cTn id="76" dur="1500"/>
                                        <p:tgtEl>
                                          <p:spTgt spid="42"/>
                                        </p:tgtEl>
                                      </p:cBhvr>
                                    </p:animEffect>
                                  </p:childTnLst>
                                </p:cTn>
                              </p:par>
                            </p:childTnLst>
                          </p:cTn>
                        </p:par>
                        <p:par>
                          <p:cTn id="77" fill="hold">
                            <p:stCondLst>
                              <p:cond delay="18500"/>
                            </p:stCondLst>
                            <p:childTnLst>
                              <p:par>
                                <p:cTn id="78" presetID="22" presetClass="entr" presetSubtype="8"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left)">
                                      <p:cBhvr>
                                        <p:cTn id="80" dur="1500"/>
                                        <p:tgtEl>
                                          <p:spTgt spid="43"/>
                                        </p:tgtEl>
                                      </p:cBhvr>
                                    </p:animEffect>
                                  </p:childTnLst>
                                </p:cTn>
                              </p:par>
                            </p:childTnLst>
                          </p:cTn>
                        </p:par>
                        <p:par>
                          <p:cTn id="81" fill="hold">
                            <p:stCondLst>
                              <p:cond delay="20000"/>
                            </p:stCondLst>
                            <p:childTnLst>
                              <p:par>
                                <p:cTn id="82" presetID="21" presetClass="entr" presetSubtype="1"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heel(1)">
                                      <p:cBhvr>
                                        <p:cTn id="84" dur="500"/>
                                        <p:tgtEl>
                                          <p:spTgt spid="5"/>
                                        </p:tgtEl>
                                      </p:cBhvr>
                                    </p:animEffect>
                                  </p:childTnLst>
                                </p:cTn>
                              </p:par>
                            </p:childTnLst>
                          </p:cTn>
                        </p:par>
                        <p:par>
                          <p:cTn id="85" fill="hold">
                            <p:stCondLst>
                              <p:cond delay="20500"/>
                            </p:stCondLst>
                            <p:childTnLst>
                              <p:par>
                                <p:cTn id="86" presetID="26" presetClass="entr" presetSubtype="0" fill="hold"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80">
                                          <p:stCondLst>
                                            <p:cond delay="0"/>
                                          </p:stCondLst>
                                        </p:cTn>
                                        <p:tgtEl>
                                          <p:spTgt spid="27"/>
                                        </p:tgtEl>
                                      </p:cBhvr>
                                    </p:animEffect>
                                    <p:anim calcmode="lin" valueType="num">
                                      <p:cBhvr>
                                        <p:cTn id="8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4" dur="26">
                                          <p:stCondLst>
                                            <p:cond delay="650"/>
                                          </p:stCondLst>
                                        </p:cTn>
                                        <p:tgtEl>
                                          <p:spTgt spid="27"/>
                                        </p:tgtEl>
                                      </p:cBhvr>
                                      <p:to x="100000" y="60000"/>
                                    </p:animScale>
                                    <p:animScale>
                                      <p:cBhvr>
                                        <p:cTn id="95" dur="166" decel="50000">
                                          <p:stCondLst>
                                            <p:cond delay="676"/>
                                          </p:stCondLst>
                                        </p:cTn>
                                        <p:tgtEl>
                                          <p:spTgt spid="27"/>
                                        </p:tgtEl>
                                      </p:cBhvr>
                                      <p:to x="100000" y="100000"/>
                                    </p:animScale>
                                    <p:animScale>
                                      <p:cBhvr>
                                        <p:cTn id="96" dur="26">
                                          <p:stCondLst>
                                            <p:cond delay="1312"/>
                                          </p:stCondLst>
                                        </p:cTn>
                                        <p:tgtEl>
                                          <p:spTgt spid="27"/>
                                        </p:tgtEl>
                                      </p:cBhvr>
                                      <p:to x="100000" y="80000"/>
                                    </p:animScale>
                                    <p:animScale>
                                      <p:cBhvr>
                                        <p:cTn id="97" dur="166" decel="50000">
                                          <p:stCondLst>
                                            <p:cond delay="1338"/>
                                          </p:stCondLst>
                                        </p:cTn>
                                        <p:tgtEl>
                                          <p:spTgt spid="27"/>
                                        </p:tgtEl>
                                      </p:cBhvr>
                                      <p:to x="100000" y="100000"/>
                                    </p:animScale>
                                    <p:animScale>
                                      <p:cBhvr>
                                        <p:cTn id="98" dur="26">
                                          <p:stCondLst>
                                            <p:cond delay="1642"/>
                                          </p:stCondLst>
                                        </p:cTn>
                                        <p:tgtEl>
                                          <p:spTgt spid="27"/>
                                        </p:tgtEl>
                                      </p:cBhvr>
                                      <p:to x="100000" y="90000"/>
                                    </p:animScale>
                                    <p:animScale>
                                      <p:cBhvr>
                                        <p:cTn id="99" dur="166" decel="50000">
                                          <p:stCondLst>
                                            <p:cond delay="1668"/>
                                          </p:stCondLst>
                                        </p:cTn>
                                        <p:tgtEl>
                                          <p:spTgt spid="27"/>
                                        </p:tgtEl>
                                      </p:cBhvr>
                                      <p:to x="100000" y="100000"/>
                                    </p:animScale>
                                    <p:animScale>
                                      <p:cBhvr>
                                        <p:cTn id="100" dur="26">
                                          <p:stCondLst>
                                            <p:cond delay="1808"/>
                                          </p:stCondLst>
                                        </p:cTn>
                                        <p:tgtEl>
                                          <p:spTgt spid="27"/>
                                        </p:tgtEl>
                                      </p:cBhvr>
                                      <p:to x="100000" y="95000"/>
                                    </p:animScale>
                                    <p:animScale>
                                      <p:cBhvr>
                                        <p:cTn id="101" dur="166" decel="50000">
                                          <p:stCondLst>
                                            <p:cond delay="1834"/>
                                          </p:stCondLst>
                                        </p:cTn>
                                        <p:tgtEl>
                                          <p:spTgt spid="27"/>
                                        </p:tgtEl>
                                      </p:cBhvr>
                                      <p:to x="100000" y="100000"/>
                                    </p:animScale>
                                  </p:childTnLst>
                                </p:cTn>
                              </p:par>
                            </p:childTnLst>
                          </p:cTn>
                        </p:par>
                        <p:par>
                          <p:cTn id="102" fill="hold">
                            <p:stCondLst>
                              <p:cond delay="22500"/>
                            </p:stCondLst>
                            <p:childTnLst>
                              <p:par>
                                <p:cTn id="103" presetID="22" presetClass="entr" presetSubtype="8"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left)">
                                      <p:cBhvr>
                                        <p:cTn id="105"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allAtOnce"/>
      <p:bldP spid="33" grpId="0"/>
      <p:bldP spid="40" grpId="0"/>
      <p:bldP spid="42" grpId="0"/>
      <p:bldP spid="56" grpId="0"/>
      <p:bldP spid="39"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supply chains face pressure when buying and selling</a:t>
            </a:r>
          </a:p>
        </p:txBody>
      </p:sp>
      <p:sp>
        <p:nvSpPr>
          <p:cNvPr id="4" name="Footer Placeholder 3"/>
          <p:cNvSpPr>
            <a:spLocks noGrp="1"/>
          </p:cNvSpPr>
          <p:nvPr>
            <p:ph type="ftr" sz="quarter" idx="10"/>
          </p:nvPr>
        </p:nvSpPr>
        <p:spPr>
          <a:xfrm>
            <a:off x="628650" y="5624513"/>
            <a:ext cx="7455293" cy="273844"/>
          </a:xfrm>
        </p:spPr>
        <p:txBody>
          <a:bodyPr/>
          <a:lstStyle/>
          <a:p>
            <a:endParaRPr lang="en-GB" dirty="0">
              <a:solidFill>
                <a:prstClr val="black">
                  <a:tint val="75000"/>
                </a:prstClr>
              </a:solidFill>
            </a:endParaRPr>
          </a:p>
        </p:txBody>
      </p:sp>
      <p:sp>
        <p:nvSpPr>
          <p:cNvPr id="5" name="Slide Number Placeholder 4"/>
          <p:cNvSpPr>
            <a:spLocks noGrp="1"/>
          </p:cNvSpPr>
          <p:nvPr>
            <p:ph type="sldNum" sz="quarter" idx="11"/>
          </p:nvPr>
        </p:nvSpPr>
        <p:spPr>
          <a:xfrm>
            <a:off x="8187117" y="5624513"/>
            <a:ext cx="328233" cy="273844"/>
          </a:xfrm>
        </p:spPr>
        <p:txBody>
          <a:bodyPr/>
          <a:lstStyle/>
          <a:p>
            <a:fld id="{7AC01846-1A3E-4202-8E9E-04A77DA9BA80}" type="slidenum">
              <a:rPr lang="en-GB" smtClean="0">
                <a:solidFill>
                  <a:prstClr val="black">
                    <a:tint val="75000"/>
                  </a:prstClr>
                </a:solidFill>
              </a:rPr>
              <a:pPr/>
              <a:t>23</a:t>
            </a:fld>
            <a:endParaRPr lang="en-GB" dirty="0">
              <a:solidFill>
                <a:prstClr val="black">
                  <a:tint val="75000"/>
                </a:prstClr>
              </a:solidFill>
            </a:endParaRPr>
          </a:p>
        </p:txBody>
      </p:sp>
      <p:graphicFrame>
        <p:nvGraphicFramePr>
          <p:cNvPr id="6" name="Chart 5"/>
          <p:cNvGraphicFramePr>
            <a:graphicFrameLocks/>
          </p:cNvGraphicFramePr>
          <p:nvPr>
            <p:extLst/>
          </p:nvPr>
        </p:nvGraphicFramePr>
        <p:xfrm>
          <a:off x="628649" y="1354608"/>
          <a:ext cx="7886701" cy="204985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flipH="1">
            <a:off x="2948859" y="2426044"/>
            <a:ext cx="1501607" cy="529488"/>
            <a:chOff x="507448" y="1425760"/>
            <a:chExt cx="1367565" cy="714876"/>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3214"/>
            <a:stretch/>
          </p:blipFill>
          <p:spPr>
            <a:xfrm flipH="1">
              <a:off x="507448" y="1425760"/>
              <a:ext cx="898986" cy="713181"/>
            </a:xfrm>
            <a:prstGeom prst="rect">
              <a:avLst/>
            </a:prstGeom>
          </p:spPr>
        </p:pic>
        <p:cxnSp>
          <p:nvCxnSpPr>
            <p:cNvPr id="14" name="Straight Connector 13"/>
            <p:cNvCxnSpPr/>
            <p:nvPr/>
          </p:nvCxnSpPr>
          <p:spPr>
            <a:xfrm flipV="1">
              <a:off x="1342134" y="1441734"/>
              <a:ext cx="7987" cy="69890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1350122" y="1802399"/>
              <a:ext cx="524891" cy="276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8" name="Group 7"/>
          <p:cNvGrpSpPr/>
          <p:nvPr/>
        </p:nvGrpSpPr>
        <p:grpSpPr>
          <a:xfrm flipH="1">
            <a:off x="4200417" y="2736746"/>
            <a:ext cx="889707" cy="211833"/>
            <a:chOff x="2797003" y="1842852"/>
            <a:chExt cx="820936" cy="285306"/>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3214"/>
            <a:stretch/>
          </p:blipFill>
          <p:spPr>
            <a:xfrm>
              <a:off x="3259052" y="1842852"/>
              <a:ext cx="358887" cy="285306"/>
            </a:xfrm>
            <a:prstGeom prst="rect">
              <a:avLst/>
            </a:prstGeom>
          </p:spPr>
        </p:pic>
        <p:grpSp>
          <p:nvGrpSpPr>
            <p:cNvPr id="10" name="Group 9"/>
            <p:cNvGrpSpPr/>
            <p:nvPr/>
          </p:nvGrpSpPr>
          <p:grpSpPr>
            <a:xfrm>
              <a:off x="2797003" y="1860025"/>
              <a:ext cx="486948" cy="266287"/>
              <a:chOff x="2797003" y="1860025"/>
              <a:chExt cx="486948" cy="266287"/>
            </a:xfrm>
          </p:grpSpPr>
          <p:cxnSp>
            <p:nvCxnSpPr>
              <p:cNvPr id="11" name="Straight Arrow Connector 10"/>
              <p:cNvCxnSpPr/>
              <p:nvPr/>
            </p:nvCxnSpPr>
            <p:spPr>
              <a:xfrm flipH="1" flipV="1">
                <a:off x="2797003" y="2008439"/>
                <a:ext cx="486948" cy="2529"/>
              </a:xfrm>
              <a:prstGeom prst="straightConnector1">
                <a:avLst/>
              </a:prstGeom>
              <a:ln w="63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flipH="1">
                <a:off x="3275988" y="1860025"/>
                <a:ext cx="903" cy="266287"/>
              </a:xfrm>
              <a:prstGeom prst="line">
                <a:avLst/>
              </a:prstGeom>
            </p:spPr>
            <p:style>
              <a:lnRef idx="2">
                <a:schemeClr val="dk1"/>
              </a:lnRef>
              <a:fillRef idx="0">
                <a:schemeClr val="dk1"/>
              </a:fillRef>
              <a:effectRef idx="1">
                <a:schemeClr val="dk1"/>
              </a:effectRef>
              <a:fontRef idx="minor">
                <a:schemeClr val="tx1"/>
              </a:fontRef>
            </p:style>
          </p:cxnSp>
        </p:grpSp>
      </p:grpSp>
      <p:graphicFrame>
        <p:nvGraphicFramePr>
          <p:cNvPr id="20" name="Chart 19"/>
          <p:cNvGraphicFramePr>
            <a:graphicFrameLocks/>
          </p:cNvGraphicFramePr>
          <p:nvPr>
            <p:extLst/>
          </p:nvPr>
        </p:nvGraphicFramePr>
        <p:xfrm>
          <a:off x="628648" y="2787965"/>
          <a:ext cx="7886702" cy="2049853"/>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p:cNvGrpSpPr/>
          <p:nvPr/>
        </p:nvGrpSpPr>
        <p:grpSpPr>
          <a:xfrm>
            <a:off x="3886776" y="3850009"/>
            <a:ext cx="1501607" cy="529488"/>
            <a:chOff x="507448" y="1425760"/>
            <a:chExt cx="1367565" cy="714876"/>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b="3214"/>
            <a:stretch/>
          </p:blipFill>
          <p:spPr>
            <a:xfrm flipH="1">
              <a:off x="507448" y="1425760"/>
              <a:ext cx="898986" cy="713181"/>
            </a:xfrm>
            <a:prstGeom prst="rect">
              <a:avLst/>
            </a:prstGeom>
          </p:spPr>
        </p:pic>
        <p:cxnSp>
          <p:nvCxnSpPr>
            <p:cNvPr id="23" name="Straight Connector 22"/>
            <p:cNvCxnSpPr/>
            <p:nvPr/>
          </p:nvCxnSpPr>
          <p:spPr>
            <a:xfrm flipV="1">
              <a:off x="1342134" y="1441734"/>
              <a:ext cx="7987" cy="698902"/>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1350122" y="1802399"/>
              <a:ext cx="524891" cy="276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5" name="Group 24"/>
          <p:cNvGrpSpPr/>
          <p:nvPr/>
        </p:nvGrpSpPr>
        <p:grpSpPr>
          <a:xfrm>
            <a:off x="3217319" y="4162141"/>
            <a:ext cx="889707" cy="211833"/>
            <a:chOff x="2797003" y="1842852"/>
            <a:chExt cx="820936" cy="285306"/>
          </a:xfrm>
        </p:grpSpPr>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b="3214"/>
            <a:stretch/>
          </p:blipFill>
          <p:spPr>
            <a:xfrm>
              <a:off x="3259052" y="1842852"/>
              <a:ext cx="358887" cy="285306"/>
            </a:xfrm>
            <a:prstGeom prst="rect">
              <a:avLst/>
            </a:prstGeom>
          </p:spPr>
        </p:pic>
        <p:grpSp>
          <p:nvGrpSpPr>
            <p:cNvPr id="27" name="Group 26"/>
            <p:cNvGrpSpPr/>
            <p:nvPr/>
          </p:nvGrpSpPr>
          <p:grpSpPr>
            <a:xfrm>
              <a:off x="2797003" y="1860025"/>
              <a:ext cx="486948" cy="266287"/>
              <a:chOff x="2797003" y="1860025"/>
              <a:chExt cx="486948" cy="266287"/>
            </a:xfrm>
          </p:grpSpPr>
          <p:cxnSp>
            <p:nvCxnSpPr>
              <p:cNvPr id="28" name="Straight Arrow Connector 27"/>
              <p:cNvCxnSpPr/>
              <p:nvPr/>
            </p:nvCxnSpPr>
            <p:spPr>
              <a:xfrm flipH="1" flipV="1">
                <a:off x="2797003" y="2008439"/>
                <a:ext cx="486948" cy="2529"/>
              </a:xfrm>
              <a:prstGeom prst="straightConnector1">
                <a:avLst/>
              </a:prstGeom>
              <a:ln w="63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flipH="1">
                <a:off x="3275988" y="1860025"/>
                <a:ext cx="903" cy="266287"/>
              </a:xfrm>
              <a:prstGeom prst="line">
                <a:avLst/>
              </a:prstGeom>
            </p:spPr>
            <p:style>
              <a:lnRef idx="2">
                <a:schemeClr val="dk1"/>
              </a:lnRef>
              <a:fillRef idx="0">
                <a:schemeClr val="dk1"/>
              </a:fillRef>
              <a:effectRef idx="1">
                <a:schemeClr val="dk1"/>
              </a:effectRef>
              <a:fontRef idx="minor">
                <a:schemeClr val="tx1"/>
              </a:fontRef>
            </p:style>
          </p:cxnSp>
        </p:grpSp>
      </p:grpSp>
      <p:sp>
        <p:nvSpPr>
          <p:cNvPr id="31" name="TextBox 30"/>
          <p:cNvSpPr txBox="1"/>
          <p:nvPr/>
        </p:nvSpPr>
        <p:spPr>
          <a:xfrm>
            <a:off x="3348349" y="2156860"/>
            <a:ext cx="62228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 sells</a:t>
            </a:r>
          </a:p>
        </p:txBody>
      </p:sp>
      <p:sp>
        <p:nvSpPr>
          <p:cNvPr id="32" name="TextBox 31"/>
          <p:cNvSpPr txBox="1"/>
          <p:nvPr/>
        </p:nvSpPr>
        <p:spPr>
          <a:xfrm>
            <a:off x="4379539" y="2443396"/>
            <a:ext cx="63831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x buys</a:t>
            </a:r>
          </a:p>
        </p:txBody>
      </p:sp>
      <p:sp>
        <p:nvSpPr>
          <p:cNvPr id="33" name="TextBox 32"/>
          <p:cNvSpPr txBox="1"/>
          <p:nvPr/>
        </p:nvSpPr>
        <p:spPr>
          <a:xfrm>
            <a:off x="3576333" y="3787644"/>
            <a:ext cx="60625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z sells</a:t>
            </a:r>
          </a:p>
        </p:txBody>
      </p:sp>
      <p:sp>
        <p:nvSpPr>
          <p:cNvPr id="34" name="TextBox 33"/>
          <p:cNvSpPr txBox="1"/>
          <p:nvPr/>
        </p:nvSpPr>
        <p:spPr>
          <a:xfrm>
            <a:off x="4589370" y="3537376"/>
            <a:ext cx="665567"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 buys</a:t>
            </a:r>
          </a:p>
        </p:txBody>
      </p:sp>
      <p:pic>
        <p:nvPicPr>
          <p:cNvPr id="35" name="Picture 34"/>
          <p:cNvPicPr>
            <a:picLocks noChangeAspect="1"/>
          </p:cNvPicPr>
          <p:nvPr/>
        </p:nvPicPr>
        <p:blipFill rotWithShape="1">
          <a:blip r:embed="rId6"/>
          <a:srcRect t="32807"/>
          <a:stretch/>
        </p:blipFill>
        <p:spPr>
          <a:xfrm rot="551196">
            <a:off x="3594439" y="1964763"/>
            <a:ext cx="1353429" cy="537653"/>
          </a:xfrm>
          <a:prstGeom prst="rect">
            <a:avLst/>
          </a:prstGeom>
        </p:spPr>
      </p:pic>
      <p:pic>
        <p:nvPicPr>
          <p:cNvPr id="36" name="Picture 35"/>
          <p:cNvPicPr>
            <a:picLocks noChangeAspect="1"/>
          </p:cNvPicPr>
          <p:nvPr/>
        </p:nvPicPr>
        <p:blipFill rotWithShape="1">
          <a:blip r:embed="rId6"/>
          <a:srcRect t="32807"/>
          <a:stretch/>
        </p:blipFill>
        <p:spPr>
          <a:xfrm rot="11162289">
            <a:off x="3301079" y="4532494"/>
            <a:ext cx="1353429" cy="537653"/>
          </a:xfrm>
          <a:prstGeom prst="rect">
            <a:avLst/>
          </a:prstGeom>
        </p:spPr>
      </p:pic>
      <p:sp>
        <p:nvSpPr>
          <p:cNvPr id="37" name="TextBox 36"/>
          <p:cNvSpPr txBox="1"/>
          <p:nvPr/>
        </p:nvSpPr>
        <p:spPr>
          <a:xfrm>
            <a:off x="4474736" y="1879147"/>
            <a:ext cx="1340432"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payment friction</a:t>
            </a:r>
          </a:p>
        </p:txBody>
      </p:sp>
      <p:sp>
        <p:nvSpPr>
          <p:cNvPr id="38" name="TextBox 37"/>
          <p:cNvSpPr txBox="1"/>
          <p:nvPr/>
        </p:nvSpPr>
        <p:spPr>
          <a:xfrm>
            <a:off x="3429650" y="5135284"/>
            <a:ext cx="1340432"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payment friction</a:t>
            </a:r>
          </a:p>
        </p:txBody>
      </p:sp>
    </p:spTree>
    <p:extLst>
      <p:ext uri="{BB962C8B-B14F-4D97-AF65-F5344CB8AC3E}">
        <p14:creationId xmlns:p14="http://schemas.microsoft.com/office/powerpoint/2010/main" val="1243161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URICA is the solution for both</a:t>
            </a:r>
          </a:p>
        </p:txBody>
      </p:sp>
      <p:sp>
        <p:nvSpPr>
          <p:cNvPr id="4" name="Footer Placeholder 3"/>
          <p:cNvSpPr>
            <a:spLocks noGrp="1"/>
          </p:cNvSpPr>
          <p:nvPr>
            <p:ph type="ftr" sz="quarter" idx="10"/>
          </p:nvPr>
        </p:nvSpPr>
        <p:spPr>
          <a:xfrm>
            <a:off x="628650" y="5624513"/>
            <a:ext cx="7455293" cy="273844"/>
          </a:xfrm>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I see URICA as a guiding light … because we’ve all got the same problems … a major advance in finance.” – Noel Gould, owner, </a:t>
            </a:r>
            <a:r>
              <a:rPr lang="en-GB" i="1" dirty="0" err="1">
                <a:solidFill>
                  <a:prstClr val="black">
                    <a:tint val="75000"/>
                  </a:prstClr>
                </a:solidFill>
              </a:rPr>
              <a:t>Durowipers</a:t>
            </a:r>
            <a:endParaRPr lang="en-GB" dirty="0">
              <a:solidFill>
                <a:prstClr val="black">
                  <a:tint val="75000"/>
                </a:prstClr>
              </a:solidFill>
            </a:endParaRPr>
          </a:p>
        </p:txBody>
      </p:sp>
      <p:sp>
        <p:nvSpPr>
          <p:cNvPr id="5" name="Slide Number Placeholder 4"/>
          <p:cNvSpPr>
            <a:spLocks noGrp="1"/>
          </p:cNvSpPr>
          <p:nvPr>
            <p:ph type="sldNum" sz="quarter" idx="11"/>
          </p:nvPr>
        </p:nvSpPr>
        <p:spPr>
          <a:xfrm>
            <a:off x="8187117" y="5624513"/>
            <a:ext cx="328233" cy="273844"/>
          </a:xfrm>
        </p:spPr>
        <p:txBody>
          <a:bodyPr/>
          <a:lstStyle/>
          <a:p>
            <a:fld id="{7AC01846-1A3E-4202-8E9E-04A77DA9BA80}" type="slidenum">
              <a:rPr lang="en-GB" smtClean="0">
                <a:solidFill>
                  <a:prstClr val="black">
                    <a:tint val="75000"/>
                  </a:prstClr>
                </a:solidFill>
              </a:rPr>
              <a:pPr/>
              <a:t>24</a:t>
            </a:fld>
            <a:endParaRPr lang="en-GB" dirty="0">
              <a:solidFill>
                <a:prstClr val="black">
                  <a:tint val="75000"/>
                </a:prstClr>
              </a:solidFill>
            </a:endParaRPr>
          </a:p>
        </p:txBody>
      </p:sp>
      <p:graphicFrame>
        <p:nvGraphicFramePr>
          <p:cNvPr id="6" name="Chart 5"/>
          <p:cNvGraphicFramePr>
            <a:graphicFrameLocks/>
          </p:cNvGraphicFramePr>
          <p:nvPr>
            <p:extLst/>
          </p:nvPr>
        </p:nvGraphicFramePr>
        <p:xfrm>
          <a:off x="628649" y="1354608"/>
          <a:ext cx="7886701" cy="204985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flipH="1">
            <a:off x="1363744" y="2428316"/>
            <a:ext cx="1501607" cy="529488"/>
            <a:chOff x="507448" y="1425760"/>
            <a:chExt cx="1367565" cy="714876"/>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3214"/>
            <a:stretch/>
          </p:blipFill>
          <p:spPr>
            <a:xfrm flipH="1">
              <a:off x="507448" y="1425760"/>
              <a:ext cx="898986" cy="713181"/>
            </a:xfrm>
            <a:prstGeom prst="rect">
              <a:avLst/>
            </a:prstGeom>
          </p:spPr>
        </p:pic>
        <p:cxnSp>
          <p:nvCxnSpPr>
            <p:cNvPr id="14" name="Straight Connector 13"/>
            <p:cNvCxnSpPr/>
            <p:nvPr/>
          </p:nvCxnSpPr>
          <p:spPr>
            <a:xfrm flipV="1">
              <a:off x="1342134" y="1441734"/>
              <a:ext cx="7987" cy="69890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1350122" y="1802399"/>
              <a:ext cx="524891" cy="276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8" name="Group 7"/>
          <p:cNvGrpSpPr/>
          <p:nvPr/>
        </p:nvGrpSpPr>
        <p:grpSpPr>
          <a:xfrm flipH="1">
            <a:off x="5368627" y="2744716"/>
            <a:ext cx="889707" cy="211833"/>
            <a:chOff x="2797003" y="1842852"/>
            <a:chExt cx="820936" cy="285306"/>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3214"/>
            <a:stretch/>
          </p:blipFill>
          <p:spPr>
            <a:xfrm>
              <a:off x="3259052" y="1842852"/>
              <a:ext cx="358887" cy="285306"/>
            </a:xfrm>
            <a:prstGeom prst="rect">
              <a:avLst/>
            </a:prstGeom>
          </p:spPr>
        </p:pic>
        <p:grpSp>
          <p:nvGrpSpPr>
            <p:cNvPr id="10" name="Group 9"/>
            <p:cNvGrpSpPr/>
            <p:nvPr/>
          </p:nvGrpSpPr>
          <p:grpSpPr>
            <a:xfrm>
              <a:off x="2797003" y="1860025"/>
              <a:ext cx="486948" cy="266287"/>
              <a:chOff x="2797003" y="1860025"/>
              <a:chExt cx="486948" cy="266287"/>
            </a:xfrm>
          </p:grpSpPr>
          <p:cxnSp>
            <p:nvCxnSpPr>
              <p:cNvPr id="11" name="Straight Arrow Connector 10"/>
              <p:cNvCxnSpPr/>
              <p:nvPr/>
            </p:nvCxnSpPr>
            <p:spPr>
              <a:xfrm flipH="1" flipV="1">
                <a:off x="2797003" y="2008439"/>
                <a:ext cx="486948" cy="2529"/>
              </a:xfrm>
              <a:prstGeom prst="straightConnector1">
                <a:avLst/>
              </a:prstGeom>
              <a:ln w="63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flipH="1">
                <a:off x="3275988" y="1860025"/>
                <a:ext cx="903" cy="266287"/>
              </a:xfrm>
              <a:prstGeom prst="line">
                <a:avLst/>
              </a:prstGeom>
            </p:spPr>
            <p:style>
              <a:lnRef idx="2">
                <a:schemeClr val="dk1"/>
              </a:lnRef>
              <a:fillRef idx="0">
                <a:schemeClr val="dk1"/>
              </a:fillRef>
              <a:effectRef idx="1">
                <a:schemeClr val="dk1"/>
              </a:effectRef>
              <a:fontRef idx="minor">
                <a:schemeClr val="tx1"/>
              </a:fontRef>
            </p:style>
          </p:cxnSp>
        </p:grpSp>
      </p:grpSp>
      <p:graphicFrame>
        <p:nvGraphicFramePr>
          <p:cNvPr id="20" name="Chart 19"/>
          <p:cNvGraphicFramePr>
            <a:graphicFrameLocks/>
          </p:cNvGraphicFramePr>
          <p:nvPr>
            <p:extLst/>
          </p:nvPr>
        </p:nvGraphicFramePr>
        <p:xfrm>
          <a:off x="628649" y="2785319"/>
          <a:ext cx="7886701" cy="2049853"/>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p:cNvGrpSpPr/>
          <p:nvPr/>
        </p:nvGrpSpPr>
        <p:grpSpPr>
          <a:xfrm>
            <a:off x="4877946" y="3861354"/>
            <a:ext cx="1501607" cy="529488"/>
            <a:chOff x="507448" y="1425760"/>
            <a:chExt cx="1367565" cy="714876"/>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b="3214"/>
            <a:stretch/>
          </p:blipFill>
          <p:spPr>
            <a:xfrm flipH="1">
              <a:off x="507448" y="1425760"/>
              <a:ext cx="898986" cy="713181"/>
            </a:xfrm>
            <a:prstGeom prst="rect">
              <a:avLst/>
            </a:prstGeom>
          </p:spPr>
        </p:pic>
        <p:cxnSp>
          <p:nvCxnSpPr>
            <p:cNvPr id="23" name="Straight Connector 22"/>
            <p:cNvCxnSpPr/>
            <p:nvPr/>
          </p:nvCxnSpPr>
          <p:spPr>
            <a:xfrm flipV="1">
              <a:off x="1342134" y="1441734"/>
              <a:ext cx="7987" cy="698902"/>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1350122" y="1802399"/>
              <a:ext cx="524891" cy="276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5" name="Group 24"/>
          <p:cNvGrpSpPr/>
          <p:nvPr/>
        </p:nvGrpSpPr>
        <p:grpSpPr>
          <a:xfrm>
            <a:off x="1363743" y="4175426"/>
            <a:ext cx="889707" cy="211833"/>
            <a:chOff x="2797003" y="1842852"/>
            <a:chExt cx="820936" cy="285306"/>
          </a:xfrm>
        </p:grpSpPr>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b="3214"/>
            <a:stretch/>
          </p:blipFill>
          <p:spPr>
            <a:xfrm>
              <a:off x="3259052" y="1842852"/>
              <a:ext cx="358887" cy="285306"/>
            </a:xfrm>
            <a:prstGeom prst="rect">
              <a:avLst/>
            </a:prstGeom>
          </p:spPr>
        </p:pic>
        <p:grpSp>
          <p:nvGrpSpPr>
            <p:cNvPr id="27" name="Group 26"/>
            <p:cNvGrpSpPr/>
            <p:nvPr/>
          </p:nvGrpSpPr>
          <p:grpSpPr>
            <a:xfrm>
              <a:off x="2797003" y="1860025"/>
              <a:ext cx="486948" cy="266287"/>
              <a:chOff x="2797003" y="1860025"/>
              <a:chExt cx="486948" cy="266287"/>
            </a:xfrm>
          </p:grpSpPr>
          <p:cxnSp>
            <p:nvCxnSpPr>
              <p:cNvPr id="28" name="Straight Arrow Connector 27"/>
              <p:cNvCxnSpPr/>
              <p:nvPr/>
            </p:nvCxnSpPr>
            <p:spPr>
              <a:xfrm flipH="1" flipV="1">
                <a:off x="2797003" y="2008439"/>
                <a:ext cx="486948" cy="2529"/>
              </a:xfrm>
              <a:prstGeom prst="straightConnector1">
                <a:avLst/>
              </a:prstGeom>
              <a:ln w="63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flipH="1">
                <a:off x="3275988" y="1860025"/>
                <a:ext cx="903" cy="266287"/>
              </a:xfrm>
              <a:prstGeom prst="line">
                <a:avLst/>
              </a:prstGeom>
            </p:spPr>
            <p:style>
              <a:lnRef idx="2">
                <a:schemeClr val="dk1"/>
              </a:lnRef>
              <a:fillRef idx="0">
                <a:schemeClr val="dk1"/>
              </a:fillRef>
              <a:effectRef idx="1">
                <a:schemeClr val="dk1"/>
              </a:effectRef>
              <a:fontRef idx="minor">
                <a:schemeClr val="tx1"/>
              </a:fontRef>
            </p:style>
          </p:cxnSp>
        </p:grpSp>
      </p:grpSp>
      <p:sp>
        <p:nvSpPr>
          <p:cNvPr id="31" name="TextBox 30"/>
          <p:cNvSpPr txBox="1"/>
          <p:nvPr/>
        </p:nvSpPr>
        <p:spPr>
          <a:xfrm>
            <a:off x="1948852" y="2134690"/>
            <a:ext cx="62228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 sells</a:t>
            </a:r>
          </a:p>
        </p:txBody>
      </p:sp>
      <p:sp>
        <p:nvSpPr>
          <p:cNvPr id="32" name="TextBox 31"/>
          <p:cNvSpPr txBox="1"/>
          <p:nvPr/>
        </p:nvSpPr>
        <p:spPr>
          <a:xfrm>
            <a:off x="5304374" y="2381150"/>
            <a:ext cx="63831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x buys</a:t>
            </a:r>
          </a:p>
        </p:txBody>
      </p:sp>
      <p:sp>
        <p:nvSpPr>
          <p:cNvPr id="33" name="TextBox 32"/>
          <p:cNvSpPr txBox="1"/>
          <p:nvPr/>
        </p:nvSpPr>
        <p:spPr>
          <a:xfrm>
            <a:off x="1778729" y="3819316"/>
            <a:ext cx="606256"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z sells</a:t>
            </a:r>
          </a:p>
        </p:txBody>
      </p:sp>
      <p:sp>
        <p:nvSpPr>
          <p:cNvPr id="34" name="TextBox 33"/>
          <p:cNvSpPr txBox="1"/>
          <p:nvPr/>
        </p:nvSpPr>
        <p:spPr>
          <a:xfrm>
            <a:off x="5285740" y="3560848"/>
            <a:ext cx="665567"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 buys</a:t>
            </a:r>
          </a:p>
        </p:txBody>
      </p:sp>
      <p:grpSp>
        <p:nvGrpSpPr>
          <p:cNvPr id="39" name="Group 38"/>
          <p:cNvGrpSpPr/>
          <p:nvPr/>
        </p:nvGrpSpPr>
        <p:grpSpPr>
          <a:xfrm>
            <a:off x="4066789" y="3772997"/>
            <a:ext cx="132053" cy="369360"/>
            <a:chOff x="3143779" y="5120533"/>
            <a:chExt cx="176071" cy="492480"/>
          </a:xfrm>
        </p:grpSpPr>
        <mc:AlternateContent xmlns:mc="http://schemas.openxmlformats.org/markup-compatibility/2006" xmlns:p14="http://schemas.microsoft.com/office/powerpoint/2010/main">
          <mc:Choice Requires="p14">
            <p:contentPart p14:bwMode="auto" r:id="rId6">
              <p14:nvContentPartPr>
                <p14:cNvPr id="40" name="Ink 39"/>
                <p14:cNvContentPartPr/>
                <p14:nvPr/>
              </p14:nvContentPartPr>
              <p14:xfrm>
                <a:off x="3167340" y="5568373"/>
                <a:ext cx="89682" cy="44640"/>
              </p14:xfrm>
            </p:contentPart>
          </mc:Choice>
          <mc:Fallback xmlns="">
            <p:pic>
              <p:nvPicPr>
                <p:cNvPr id="26" name="Ink 25"/>
                <p:cNvPicPr/>
                <p:nvPr/>
              </p:nvPicPr>
              <p:blipFill>
                <a:blip r:embed="rId13"/>
                <a:stretch>
                  <a:fillRect/>
                </a:stretch>
              </p:blipFill>
              <p:spPr>
                <a:xfrm>
                  <a:off x="3160165" y="5563693"/>
                  <a:ext cx="102955" cy="57960"/>
                </a:xfrm>
                <a:prstGeom prst="rect">
                  <a:avLst/>
                </a:prstGeom>
              </p:spPr>
            </p:pic>
          </mc:Fallback>
        </mc:AlternateContent>
        <p:grpSp>
          <p:nvGrpSpPr>
            <p:cNvPr id="41" name="Group 40"/>
            <p:cNvGrpSpPr/>
            <p:nvPr/>
          </p:nvGrpSpPr>
          <p:grpSpPr>
            <a:xfrm>
              <a:off x="3143779" y="5120533"/>
              <a:ext cx="176071" cy="470160"/>
              <a:chOff x="3143779" y="5120533"/>
              <a:chExt cx="176071" cy="470160"/>
            </a:xfrm>
          </p:grpSpPr>
          <mc:AlternateContent xmlns:mc="http://schemas.openxmlformats.org/markup-compatibility/2006" xmlns:p14="http://schemas.microsoft.com/office/powerpoint/2010/main">
            <mc:Choice Requires="p14">
              <p:contentPart p14:bwMode="auto" r:id="rId14">
                <p14:nvContentPartPr>
                  <p14:cNvPr id="42" name="Ink 41"/>
                  <p14:cNvContentPartPr/>
                  <p14:nvPr/>
                </p14:nvContentPartPr>
                <p14:xfrm>
                  <a:off x="3143779" y="5171653"/>
                  <a:ext cx="17987" cy="387720"/>
                </p14:xfrm>
              </p:contentPart>
            </mc:Choice>
            <mc:Fallback xmlns="">
              <p:pic>
                <p:nvPicPr>
                  <p:cNvPr id="24" name="Ink 23"/>
                  <p:cNvPicPr/>
                  <p:nvPr/>
                </p:nvPicPr>
                <p:blipFill>
                  <a:blip r:embed="rId15"/>
                  <a:stretch>
                    <a:fillRect/>
                  </a:stretch>
                </p:blipFill>
                <p:spPr>
                  <a:xfrm>
                    <a:off x="3137663" y="5165173"/>
                    <a:ext cx="32017"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3" name="Ink 42"/>
                  <p14:cNvContentPartPr/>
                  <p14:nvPr/>
                </p14:nvContentPartPr>
                <p14:xfrm>
                  <a:off x="3154166" y="5120533"/>
                  <a:ext cx="165684" cy="470160"/>
                </p14:xfrm>
              </p:contentPart>
            </mc:Choice>
            <mc:Fallback xmlns="">
              <p:pic>
                <p:nvPicPr>
                  <p:cNvPr id="25" name="Ink 24"/>
                  <p:cNvPicPr/>
                  <p:nvPr/>
                </p:nvPicPr>
                <p:blipFill>
                  <a:blip r:embed="rId17"/>
                  <a:stretch>
                    <a:fillRect/>
                  </a:stretch>
                </p:blipFill>
                <p:spPr>
                  <a:xfrm>
                    <a:off x="3147337" y="5112253"/>
                    <a:ext cx="180779" cy="4838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8">
            <p14:nvContentPartPr>
              <p14:cNvPr id="44" name="Ink 43"/>
              <p14:cNvContentPartPr/>
              <p14:nvPr/>
            </p14:nvContentPartPr>
            <p14:xfrm>
              <a:off x="4070017" y="4199867"/>
              <a:ext cx="100703" cy="99900"/>
            </p14:xfrm>
          </p:contentPart>
        </mc:Choice>
        <mc:Fallback xmlns="">
          <p:pic>
            <p:nvPicPr>
              <p:cNvPr id="44" name="Ink 43"/>
              <p:cNvPicPr/>
              <p:nvPr/>
            </p:nvPicPr>
            <p:blipFill>
              <a:blip r:embed="rId19"/>
              <a:stretch>
                <a:fillRect/>
              </a:stretch>
            </p:blipFill>
            <p:spPr>
              <a:xfrm>
                <a:off x="5419491" y="4448543"/>
                <a:ext cx="149389" cy="149040"/>
              </a:xfrm>
              <a:prstGeom prst="rect">
                <a:avLst/>
              </a:prstGeom>
            </p:spPr>
          </p:pic>
        </mc:Fallback>
      </mc:AlternateContent>
      <p:sp>
        <p:nvSpPr>
          <p:cNvPr id="35" name="TextBox 36"/>
          <p:cNvSpPr txBox="1"/>
          <p:nvPr/>
        </p:nvSpPr>
        <p:spPr>
          <a:xfrm>
            <a:off x="3382555" y="3438690"/>
            <a:ext cx="1463929"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900" fontAlgn="auto">
              <a:spcBef>
                <a:spcPts val="0"/>
              </a:spcBef>
              <a:spcAft>
                <a:spcPts val="0"/>
              </a:spcAft>
            </a:pPr>
            <a:r>
              <a:rPr kumimoji="0" lang="en-GB" sz="1500" b="1" i="1" dirty="0">
                <a:solidFill>
                  <a:srgbClr val="FF0000"/>
                </a:solidFill>
                <a:latin typeface="Bradley Hand ITC" panose="03070402050302030203" pitchFamily="66" charset="0"/>
              </a:rPr>
              <a:t>…and be paid </a:t>
            </a:r>
            <a:r>
              <a:rPr kumimoji="0" lang="en-GB" sz="1500" b="1" i="1" dirty="0">
                <a:solidFill>
                  <a:srgbClr val="FF0000"/>
                </a:solidFill>
                <a:latin typeface="Bradley Hand ITC" panose="03070402050302030203" pitchFamily="66" charset="0"/>
                <a:sym typeface="Wingdings" panose="05000000000000000000" pitchFamily="2" charset="2"/>
              </a:rPr>
              <a:t></a:t>
            </a:r>
            <a:endParaRPr kumimoji="0" lang="en-GB" sz="1500" b="1" i="1" dirty="0">
              <a:solidFill>
                <a:srgbClr val="FF0000"/>
              </a:solidFill>
              <a:latin typeface="Bradley Hand ITC" panose="03070402050302030203" pitchFamily="66" charset="0"/>
            </a:endParaRPr>
          </a:p>
        </p:txBody>
      </p:sp>
      <p:sp>
        <p:nvSpPr>
          <p:cNvPr id="36" name="TextBox 36"/>
          <p:cNvSpPr txBox="1"/>
          <p:nvPr/>
        </p:nvSpPr>
        <p:spPr>
          <a:xfrm>
            <a:off x="3303519" y="2339734"/>
            <a:ext cx="1666381"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900" fontAlgn="auto">
              <a:spcBef>
                <a:spcPts val="0"/>
              </a:spcBef>
              <a:spcAft>
                <a:spcPts val="0"/>
              </a:spcAft>
            </a:pPr>
            <a:r>
              <a:rPr kumimoji="0" lang="en-GB" sz="1500" b="1" i="1" dirty="0">
                <a:solidFill>
                  <a:srgbClr val="FF0000"/>
                </a:solidFill>
                <a:latin typeface="Bradley Hand ITC" panose="03070402050302030203" pitchFamily="66" charset="0"/>
                <a:sym typeface="Wingdings" panose="05000000000000000000" pitchFamily="2" charset="2"/>
              </a:rPr>
              <a:t> </a:t>
            </a:r>
            <a:r>
              <a:rPr kumimoji="0" lang="en-GB" sz="1500" b="1" i="1" dirty="0">
                <a:solidFill>
                  <a:srgbClr val="FF0000"/>
                </a:solidFill>
                <a:latin typeface="Bradley Hand ITC" panose="03070402050302030203" pitchFamily="66" charset="0"/>
              </a:rPr>
              <a:t>the way to pay…</a:t>
            </a:r>
          </a:p>
        </p:txBody>
      </p:sp>
    </p:spTree>
    <p:extLst>
      <p:ext uri="{BB962C8B-B14F-4D97-AF65-F5344CB8AC3E}">
        <p14:creationId xmlns:p14="http://schemas.microsoft.com/office/powerpoint/2010/main" val="952609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heel(1)">
                                      <p:cBhvr>
                                        <p:cTn id="15" dur="500"/>
                                        <p:tgtEl>
                                          <p:spTgt spid="39"/>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heel(1)">
                                      <p:cBhvr>
                                        <p:cTn id="19"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mission – fintech connectivity &amp; networking, an holistic solution</a:t>
            </a:r>
          </a:p>
        </p:txBody>
      </p:sp>
      <p:sp>
        <p:nvSpPr>
          <p:cNvPr id="232" name="Footer Placeholder 231"/>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If they can crack this nut, if they can find the solution … URICA are looking for the ‘holy grail’ – Prof Michiel Steeman, </a:t>
            </a:r>
            <a:r>
              <a:rPr lang="en-GB" i="1" dirty="0" err="1">
                <a:solidFill>
                  <a:prstClr val="black">
                    <a:tint val="75000"/>
                  </a:prstClr>
                </a:solidFill>
              </a:rPr>
              <a:t>Windesheim</a:t>
            </a:r>
            <a:endParaRPr lang="en-GB" i="1"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76F0C99C-BB51-4690-AAEC-3BAE7A2379A2}" type="slidenum">
              <a:rPr lang="en-GB" altLang="en-US" smtClean="0">
                <a:solidFill>
                  <a:prstClr val="black">
                    <a:tint val="75000"/>
                  </a:prstClr>
                </a:solidFill>
              </a:rPr>
              <a:pPr/>
              <a:t>25</a:t>
            </a:fld>
            <a:endParaRPr lang="en-GB" altLang="en-US" dirty="0">
              <a:solidFill>
                <a:prstClr val="black">
                  <a:tint val="75000"/>
                </a:prstClr>
              </a:solidFill>
            </a:endParaRPr>
          </a:p>
        </p:txBody>
      </p:sp>
      <p:sp>
        <p:nvSpPr>
          <p:cNvPr id="7" name="Rectangle 6"/>
          <p:cNvSpPr/>
          <p:nvPr/>
        </p:nvSpPr>
        <p:spPr>
          <a:xfrm>
            <a:off x="628650" y="1771390"/>
            <a:ext cx="7626751" cy="294311"/>
          </a:xfrm>
          <a:prstGeom prst="rect">
            <a:avLst/>
          </a:prstGeom>
        </p:spPr>
        <p:txBody>
          <a:bodyPr wrap="square">
            <a:spAutoFit/>
          </a:bodyPr>
          <a:lstStyle/>
          <a:p>
            <a:pPr defTabSz="342900" fontAlgn="auto">
              <a:lnSpc>
                <a:spcPct val="125000"/>
              </a:lnSpc>
              <a:spcBef>
                <a:spcPts val="0"/>
              </a:spcBef>
              <a:spcAft>
                <a:spcPts val="0"/>
              </a:spcAft>
            </a:pPr>
            <a:r>
              <a:rPr kumimoji="0" lang="en-GB" sz="1050" dirty="0">
                <a:solidFill>
                  <a:prstClr val="black"/>
                </a:solidFill>
                <a:latin typeface="Arial"/>
                <a:ea typeface=""/>
              </a:rPr>
              <a:t>an </a:t>
            </a:r>
            <a:r>
              <a:rPr kumimoji="0" lang="en-GB" sz="1050" b="1" i="1" dirty="0">
                <a:solidFill>
                  <a:prstClr val="black"/>
                </a:solidFill>
                <a:latin typeface="Arial"/>
                <a:ea typeface=""/>
              </a:rPr>
              <a:t>intuitu personae collaboration </a:t>
            </a:r>
            <a:r>
              <a:rPr kumimoji="0" lang="en-GB" sz="1050" dirty="0">
                <a:solidFill>
                  <a:prstClr val="black"/>
                </a:solidFill>
                <a:latin typeface="Arial"/>
                <a:ea typeface=""/>
              </a:rPr>
              <a:t>of the best in breed on their “own turf” where the total is greater than the sum of the parts</a:t>
            </a:r>
          </a:p>
        </p:txBody>
      </p:sp>
      <mc:AlternateContent xmlns:mc="http://schemas.openxmlformats.org/markup-compatibility/2006" xmlns:p14="http://schemas.microsoft.com/office/powerpoint/2010/main">
        <mc:Choice Requires="p14">
          <p:contentPart p14:bwMode="auto" r:id="rId2">
            <p14:nvContentPartPr>
              <p14:cNvPr id="94" name="Ink 93"/>
              <p14:cNvContentPartPr/>
              <p14:nvPr/>
            </p14:nvContentPartPr>
            <p14:xfrm rot="21279454">
              <a:off x="3236201" y="4316488"/>
              <a:ext cx="205" cy="0"/>
            </p14:xfrm>
          </p:contentPart>
        </mc:Choice>
        <mc:Fallback xmlns="">
          <p:pic>
            <p:nvPicPr>
              <p:cNvPr id="94" name="Ink 93"/>
              <p:cNvPicPr/>
              <p:nvPr/>
            </p:nvPicPr>
            <p:blipFill>
              <a:blip r:embed="rId3"/>
              <a:stretch>
                <a:fillRect/>
              </a:stretch>
            </p:blipFill>
            <p:spPr>
              <a:xfrm rot="21279454">
                <a:off x="4312477" y="4612317"/>
                <a:ext cx="5187"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5" name="Ink 94"/>
              <p14:cNvContentPartPr/>
              <p14:nvPr/>
            </p14:nvContentPartPr>
            <p14:xfrm rot="21279454">
              <a:off x="3711272" y="4353122"/>
              <a:ext cx="410" cy="404"/>
            </p14:xfrm>
          </p:contentPart>
        </mc:Choice>
        <mc:Fallback xmlns="">
          <p:pic>
            <p:nvPicPr>
              <p:cNvPr id="95" name="Ink 94"/>
              <p:cNvPicPr/>
              <p:nvPr/>
            </p:nvPicPr>
            <p:blipFill>
              <a:blip r:embed="rId5"/>
              <a:stretch>
                <a:fillRect/>
              </a:stretch>
            </p:blipFill>
            <p:spPr>
              <a:xfrm rot="21279454">
                <a:off x="4945633" y="4655783"/>
                <a:ext cx="5733" cy="11298"/>
              </a:xfrm>
              <a:prstGeom prst="rect">
                <a:avLst/>
              </a:prstGeom>
            </p:spPr>
          </p:pic>
        </mc:Fallback>
      </mc:AlternateContent>
      <p:pic>
        <p:nvPicPr>
          <p:cNvPr id="15" name="Picture 14"/>
          <p:cNvPicPr>
            <a:picLocks noChangeAspect="1"/>
          </p:cNvPicPr>
          <p:nvPr/>
        </p:nvPicPr>
        <p:blipFill>
          <a:blip r:embed="rId6"/>
          <a:stretch>
            <a:fillRect/>
          </a:stretch>
        </p:blipFill>
        <p:spPr>
          <a:xfrm>
            <a:off x="3930184" y="3503964"/>
            <a:ext cx="1124840" cy="498013"/>
          </a:xfrm>
          <a:prstGeom prst="rect">
            <a:avLst/>
          </a:prstGeom>
        </p:spPr>
      </p:pic>
      <p:grpSp>
        <p:nvGrpSpPr>
          <p:cNvPr id="10" name="Group 9"/>
          <p:cNvGrpSpPr/>
          <p:nvPr/>
        </p:nvGrpSpPr>
        <p:grpSpPr>
          <a:xfrm>
            <a:off x="1522751" y="4496910"/>
            <a:ext cx="1826141" cy="752445"/>
            <a:chOff x="822863" y="5118660"/>
            <a:chExt cx="2434854" cy="1003260"/>
          </a:xfrm>
        </p:grpSpPr>
        <p:sp>
          <p:nvSpPr>
            <p:cNvPr id="103" name="TextBox 102"/>
            <p:cNvSpPr txBox="1"/>
            <p:nvPr/>
          </p:nvSpPr>
          <p:spPr>
            <a:xfrm>
              <a:off x="822863" y="5506367"/>
              <a:ext cx="2434854" cy="615553"/>
            </a:xfrm>
            <a:prstGeom prst="rect">
              <a:avLst/>
            </a:prstGeom>
            <a:noFill/>
          </p:spPr>
          <p:txBody>
            <a:bodyPr wrap="none"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global distribution</a:t>
              </a:r>
            </a:p>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&amp; underwriting expertise</a:t>
              </a:r>
            </a:p>
          </p:txBody>
        </p:sp>
        <mc:AlternateContent xmlns:mc="http://schemas.openxmlformats.org/markup-compatibility/2006" xmlns:p14="http://schemas.microsoft.com/office/powerpoint/2010/main">
          <mc:Choice Requires="p14">
            <p:contentPart p14:bwMode="auto" r:id="rId7">
              <p14:nvContentPartPr>
                <p14:cNvPr id="4200" name="Ink 4199"/>
                <p14:cNvContentPartPr/>
                <p14:nvPr/>
              </p14:nvContentPartPr>
              <p14:xfrm rot="1041823">
                <a:off x="1811480" y="5118660"/>
                <a:ext cx="680933" cy="515454"/>
              </p14:xfrm>
            </p:contentPart>
          </mc:Choice>
          <mc:Fallback xmlns="">
            <p:pic>
              <p:nvPicPr>
                <p:cNvPr id="4200" name="Ink 4199"/>
                <p:cNvPicPr/>
                <p:nvPr/>
              </p:nvPicPr>
              <p:blipFill>
                <a:blip r:embed="rId10"/>
                <a:stretch>
                  <a:fillRect/>
                </a:stretch>
              </p:blipFill>
              <p:spPr>
                <a:xfrm rot="1041823">
                  <a:off x="1807521" y="5111096"/>
                  <a:ext cx="691010" cy="526981"/>
                </a:xfrm>
                <a:prstGeom prst="rect">
                  <a:avLst/>
                </a:prstGeom>
              </p:spPr>
            </p:pic>
          </mc:Fallback>
        </mc:AlternateContent>
      </p:grpSp>
      <p:grpSp>
        <p:nvGrpSpPr>
          <p:cNvPr id="5" name="Group 4"/>
          <p:cNvGrpSpPr/>
          <p:nvPr/>
        </p:nvGrpSpPr>
        <p:grpSpPr>
          <a:xfrm>
            <a:off x="5027455" y="2244498"/>
            <a:ext cx="2514082" cy="461665"/>
            <a:chOff x="5179272" y="1849662"/>
            <a:chExt cx="3352110" cy="615553"/>
          </a:xfrm>
        </p:grpSpPr>
        <p:sp>
          <p:nvSpPr>
            <p:cNvPr id="16" name="TextBox 15"/>
            <p:cNvSpPr txBox="1"/>
            <p:nvPr/>
          </p:nvSpPr>
          <p:spPr>
            <a:xfrm>
              <a:off x="5527995" y="1849662"/>
              <a:ext cx="3003387" cy="615553"/>
            </a:xfrm>
            <a:prstGeom prst="rect">
              <a:avLst/>
            </a:prstGeom>
            <a:noFill/>
          </p:spPr>
          <p:txBody>
            <a:bodyPr wrap="none"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big data, rating, underwriting</a:t>
              </a:r>
            </a:p>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&amp; global collection</a:t>
              </a:r>
            </a:p>
          </p:txBody>
        </p:sp>
        <mc:AlternateContent xmlns:mc="http://schemas.openxmlformats.org/markup-compatibility/2006" xmlns:p14="http://schemas.microsoft.com/office/powerpoint/2010/main">
          <mc:Choice Requires="p14">
            <p:contentPart p14:bwMode="auto" r:id="rId11">
              <p14:nvContentPartPr>
                <p14:cNvPr id="4215" name="Ink 4214"/>
                <p14:cNvContentPartPr/>
                <p14:nvPr/>
              </p14:nvContentPartPr>
              <p14:xfrm>
                <a:off x="5179272" y="2017089"/>
                <a:ext cx="348723" cy="67921"/>
              </p14:xfrm>
            </p:contentPart>
          </mc:Choice>
          <mc:Fallback xmlns="">
            <p:pic>
              <p:nvPicPr>
                <p:cNvPr id="4215" name="Ink 4214"/>
                <p:cNvPicPr/>
                <p:nvPr/>
              </p:nvPicPr>
              <p:blipFill>
                <a:blip r:embed="rId16"/>
                <a:stretch>
                  <a:fillRect/>
                </a:stretch>
              </p:blipFill>
              <p:spPr>
                <a:xfrm>
                  <a:off x="5173514" y="2009902"/>
                  <a:ext cx="360239" cy="80858"/>
                </a:xfrm>
                <a:prstGeom prst="rect">
                  <a:avLst/>
                </a:prstGeom>
              </p:spPr>
            </p:pic>
          </mc:Fallback>
        </mc:AlternateContent>
      </p:grpSp>
      <p:grpSp>
        <p:nvGrpSpPr>
          <p:cNvPr id="9" name="Group 8"/>
          <p:cNvGrpSpPr/>
          <p:nvPr/>
        </p:nvGrpSpPr>
        <p:grpSpPr>
          <a:xfrm>
            <a:off x="6251685" y="3436078"/>
            <a:ext cx="1332496" cy="1355282"/>
            <a:chOff x="6811579" y="3438438"/>
            <a:chExt cx="1776661" cy="1807042"/>
          </a:xfrm>
        </p:grpSpPr>
        <p:sp>
          <p:nvSpPr>
            <p:cNvPr id="97" name="TextBox 96"/>
            <p:cNvSpPr txBox="1"/>
            <p:nvPr/>
          </p:nvSpPr>
          <p:spPr>
            <a:xfrm>
              <a:off x="7376382" y="4109996"/>
              <a:ext cx="1211858" cy="615553"/>
            </a:xfrm>
            <a:prstGeom prst="rect">
              <a:avLst/>
            </a:prstGeom>
            <a:noFill/>
          </p:spPr>
          <p:txBody>
            <a:bodyPr wrap="square"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credibility</a:t>
              </a:r>
            </a:p>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&amp; finance</a:t>
              </a:r>
            </a:p>
          </p:txBody>
        </p:sp>
        <mc:AlternateContent xmlns:mc="http://schemas.openxmlformats.org/markup-compatibility/2006" xmlns:p14="http://schemas.microsoft.com/office/powerpoint/2010/main">
          <mc:Choice Requires="p14">
            <p:contentPart p14:bwMode="auto" r:id="rId17">
              <p14:nvContentPartPr>
                <p14:cNvPr id="4208" name="Ink 4207"/>
                <p14:cNvContentPartPr/>
                <p14:nvPr/>
              </p14:nvContentPartPr>
              <p14:xfrm>
                <a:off x="6811579" y="3438438"/>
                <a:ext cx="528963" cy="431583"/>
              </p14:xfrm>
            </p:contentPart>
          </mc:Choice>
          <mc:Fallback xmlns="">
            <p:pic>
              <p:nvPicPr>
                <p:cNvPr id="4208" name="Ink 4207"/>
                <p:cNvPicPr/>
                <p:nvPr/>
              </p:nvPicPr>
              <p:blipFill>
                <a:blip r:embed="rId18"/>
                <a:stretch>
                  <a:fillRect/>
                </a:stretch>
              </p:blipFill>
              <p:spPr>
                <a:xfrm>
                  <a:off x="6806541" y="3434119"/>
                  <a:ext cx="539398" cy="44130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12" name="Ink 4211"/>
                <p14:cNvContentPartPr/>
                <p14:nvPr/>
              </p14:nvContentPartPr>
              <p14:xfrm rot="665606">
                <a:off x="6978662" y="4224598"/>
                <a:ext cx="334608" cy="60102"/>
              </p14:xfrm>
            </p:contentPart>
          </mc:Choice>
          <mc:Fallback xmlns="">
            <p:pic>
              <p:nvPicPr>
                <p:cNvPr id="4212" name="Ink 4211"/>
                <p:cNvPicPr/>
                <p:nvPr/>
              </p:nvPicPr>
              <p:blipFill>
                <a:blip r:embed="rId20"/>
                <a:stretch>
                  <a:fillRect/>
                </a:stretch>
              </p:blipFill>
              <p:spPr>
                <a:xfrm rot="665606">
                  <a:off x="6973980" y="4219919"/>
                  <a:ext cx="343973" cy="7053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20" name="Ink 4219"/>
                <p14:cNvContentPartPr/>
                <p14:nvPr/>
              </p14:nvContentPartPr>
              <p14:xfrm>
                <a:off x="6811579" y="4798889"/>
                <a:ext cx="610415" cy="446591"/>
              </p14:xfrm>
            </p:contentPart>
          </mc:Choice>
          <mc:Fallback xmlns="">
            <p:pic>
              <p:nvPicPr>
                <p:cNvPr id="4220" name="Ink 4219"/>
                <p:cNvPicPr/>
                <p:nvPr/>
              </p:nvPicPr>
              <p:blipFill>
                <a:blip r:embed="rId22"/>
                <a:stretch>
                  <a:fillRect/>
                </a:stretch>
              </p:blipFill>
              <p:spPr>
                <a:xfrm>
                  <a:off x="6805101" y="4791332"/>
                  <a:ext cx="624452" cy="460626"/>
                </a:xfrm>
                <a:prstGeom prst="rect">
                  <a:avLst/>
                </a:prstGeom>
              </p:spPr>
            </p:pic>
          </mc:Fallback>
        </mc:AlternateContent>
      </p:grpSp>
      <p:grpSp>
        <p:nvGrpSpPr>
          <p:cNvPr id="17" name="Group 16"/>
          <p:cNvGrpSpPr/>
          <p:nvPr/>
        </p:nvGrpSpPr>
        <p:grpSpPr>
          <a:xfrm>
            <a:off x="2531545" y="2367494"/>
            <a:ext cx="3885680" cy="3138352"/>
            <a:chOff x="1851392" y="2013657"/>
            <a:chExt cx="5180907" cy="4184469"/>
          </a:xfrm>
        </p:grpSpPr>
        <p:grpSp>
          <p:nvGrpSpPr>
            <p:cNvPr id="6" name="Group 5"/>
            <p:cNvGrpSpPr/>
            <p:nvPr/>
          </p:nvGrpSpPr>
          <p:grpSpPr>
            <a:xfrm>
              <a:off x="1851392" y="2189361"/>
              <a:ext cx="5180907" cy="4008765"/>
              <a:chOff x="1851392" y="2189361"/>
              <a:chExt cx="5180907" cy="4008765"/>
            </a:xfrm>
          </p:grpSpPr>
          <p:sp>
            <p:nvSpPr>
              <p:cNvPr id="229" name="Oval 228"/>
              <p:cNvSpPr>
                <a:spLocks noChangeAspect="1"/>
              </p:cNvSpPr>
              <p:nvPr/>
            </p:nvSpPr>
            <p:spPr>
              <a:xfrm>
                <a:off x="2581775" y="2189361"/>
                <a:ext cx="3636000" cy="363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kumimoji="0" lang="en-GB" dirty="0">
                  <a:solidFill>
                    <a:prstClr val="white"/>
                  </a:solidFill>
                </a:endParaRPr>
              </a:p>
            </p:txBody>
          </p:sp>
          <p:pic>
            <p:nvPicPr>
              <p:cNvPr id="4102" name="Picture 6" descr="http://british-business-bank.co.uk/wp-content/uploads/2014/06/BBB_RGB_pos-small-or-Linkedin.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98809" y="2686940"/>
                <a:ext cx="1433490" cy="50934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information-age.com/sites/default/files/styles/article_landscape/public/field/image/rsa.png?itok=-tCzpRZ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87470" y="5022185"/>
                <a:ext cx="1186866" cy="753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25"/>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323586" y="4631679"/>
                <a:ext cx="797695" cy="509342"/>
              </a:xfrm>
              <a:prstGeom prst="rect">
                <a:avLst/>
              </a:prstGeom>
            </p:spPr>
          </p:pic>
          <p:pic>
            <p:nvPicPr>
              <p:cNvPr id="11" name="Picture 1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647922" y="3925158"/>
                <a:ext cx="1335263" cy="657867"/>
              </a:xfrm>
              <a:prstGeom prst="rect">
                <a:avLst/>
              </a:prstGeom>
            </p:spPr>
          </p:pic>
          <p:pic>
            <p:nvPicPr>
              <p:cNvPr id="4193" name="Picture 419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778089" y="5452596"/>
                <a:ext cx="1172138" cy="745530"/>
              </a:xfrm>
              <a:prstGeom prst="rect">
                <a:avLst/>
              </a:prstGeom>
            </p:spPr>
          </p:pic>
          <p:pic>
            <p:nvPicPr>
              <p:cNvPr id="37" name="Picture 3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51392" y="3031293"/>
                <a:ext cx="1682627" cy="435079"/>
              </a:xfrm>
              <a:prstGeom prst="rect">
                <a:avLst/>
              </a:prstGeom>
            </p:spPr>
          </p:pic>
        </p:grpSp>
        <p:pic>
          <p:nvPicPr>
            <p:cNvPr id="14" name="Picture 13">
              <a:hlinkClick r:id="rId30"/>
            </p:cNvPr>
            <p:cNvPicPr>
              <a:picLocks noChangeAspect="1"/>
            </p:cNvPicPr>
            <p:nvPr/>
          </p:nvPicPr>
          <p:blipFill>
            <a:blip r:embed="rId31"/>
            <a:stretch>
              <a:fillRect/>
            </a:stretch>
          </p:blipFill>
          <p:spPr>
            <a:xfrm>
              <a:off x="3516949" y="2013657"/>
              <a:ext cx="1699082" cy="509342"/>
            </a:xfrm>
            <a:prstGeom prst="rect">
              <a:avLst/>
            </a:prstGeom>
          </p:spPr>
        </p:pic>
      </p:grpSp>
      <p:grpSp>
        <p:nvGrpSpPr>
          <p:cNvPr id="12" name="Group 11"/>
          <p:cNvGrpSpPr/>
          <p:nvPr/>
        </p:nvGrpSpPr>
        <p:grpSpPr>
          <a:xfrm>
            <a:off x="1709667" y="2658081"/>
            <a:ext cx="1266693" cy="498563"/>
            <a:chOff x="826144" y="3461919"/>
            <a:chExt cx="1688924" cy="664750"/>
          </a:xfrm>
        </p:grpSpPr>
        <p:sp>
          <p:nvSpPr>
            <p:cNvPr id="38" name="TextBox 37"/>
            <p:cNvSpPr txBox="1"/>
            <p:nvPr/>
          </p:nvSpPr>
          <p:spPr>
            <a:xfrm>
              <a:off x="826144" y="3461919"/>
              <a:ext cx="1688924" cy="615553"/>
            </a:xfrm>
            <a:prstGeom prst="rect">
              <a:avLst/>
            </a:prstGeom>
            <a:noFill/>
          </p:spPr>
          <p:txBody>
            <a:bodyPr wrap="none" rtlCol="0">
              <a:spAutoFit/>
            </a:bodyPr>
            <a:lstStyle/>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UK distribution</a:t>
              </a:r>
            </a:p>
            <a:p>
              <a:pPr defTabSz="342900" fontAlgn="auto">
                <a:spcBef>
                  <a:spcPts val="0"/>
                </a:spcBef>
                <a:spcAft>
                  <a:spcPts val="0"/>
                </a:spcAft>
              </a:pPr>
              <a:r>
                <a:rPr kumimoji="0" lang="en-GB" sz="1200" b="1" dirty="0">
                  <a:solidFill>
                    <a:srgbClr val="FF0000"/>
                  </a:solidFill>
                  <a:latin typeface="Bradley Hand ITC" panose="03070402050302030203" pitchFamily="66" charset="0"/>
                  <a:ea typeface=""/>
                </a:rPr>
                <a:t>&amp; financing</a:t>
              </a:r>
            </a:p>
          </p:txBody>
        </p:sp>
        <mc:AlternateContent xmlns:mc="http://schemas.openxmlformats.org/markup-compatibility/2006" xmlns:p14="http://schemas.microsoft.com/office/powerpoint/2010/main">
          <mc:Choice Requires="p14">
            <p:contentPart p14:bwMode="auto" r:id="rId32">
              <p14:nvContentPartPr>
                <p14:cNvPr id="40" name="Ink 39"/>
                <p14:cNvContentPartPr/>
                <p14:nvPr/>
              </p14:nvContentPartPr>
              <p14:xfrm rot="2687329">
                <a:off x="1535016" y="4066567"/>
                <a:ext cx="334608" cy="60102"/>
              </p14:xfrm>
            </p:contentPart>
          </mc:Choice>
          <mc:Fallback xmlns="">
            <p:pic>
              <p:nvPicPr>
                <p:cNvPr id="40" name="Ink 39"/>
                <p:cNvPicPr/>
                <p:nvPr/>
              </p:nvPicPr>
              <p:blipFill>
                <a:blip r:embed="rId34"/>
                <a:stretch>
                  <a:fillRect/>
                </a:stretch>
              </p:blipFill>
              <p:spPr>
                <a:xfrm rot="2687329">
                  <a:off x="1530339" y="4061888"/>
                  <a:ext cx="343963" cy="70539"/>
                </a:xfrm>
                <a:prstGeom prst="rect">
                  <a:avLst/>
                </a:prstGeom>
              </p:spPr>
            </p:pic>
          </mc:Fallback>
        </mc:AlternateContent>
      </p:grpSp>
      <p:pic>
        <p:nvPicPr>
          <p:cNvPr id="39" name="Picture 38"/>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31127" y="3494903"/>
            <a:ext cx="1783247" cy="530460"/>
          </a:xfrm>
          <a:prstGeom prst="rect">
            <a:avLst/>
          </a:prstGeom>
        </p:spPr>
      </p:pic>
    </p:spTree>
    <p:extLst>
      <p:ext uri="{BB962C8B-B14F-4D97-AF65-F5344CB8AC3E}">
        <p14:creationId xmlns:p14="http://schemas.microsoft.com/office/powerpoint/2010/main" val="1019009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8)">
                                      <p:cBhvr>
                                        <p:cTn id="7" dur="2000"/>
                                        <p:tgtEl>
                                          <p:spTgt spid="1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53"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3000"/>
                            </p:stCondLst>
                            <p:childTnLst>
                              <p:par>
                                <p:cTn id="18" presetID="22" presetClass="entr" presetSubtype="8" fill="hold"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4500"/>
                            </p:stCondLst>
                            <p:childTnLst>
                              <p:par>
                                <p:cTn id="22" presetID="22" presetClass="entr" presetSubtype="8" fill="hold"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6000"/>
                            </p:stCondLst>
                            <p:childTnLst>
                              <p:par>
                                <p:cTn id="26" presetID="22" presetClass="entr" presetSubtype="8" fill="hold" nodeType="after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par>
                          <p:cTn id="29" fill="hold">
                            <p:stCondLst>
                              <p:cond delay="7500"/>
                            </p:stCondLst>
                            <p:childTnLst>
                              <p:par>
                                <p:cTn id="30" presetID="22" presetClass="entr" presetSubtype="8" fill="hold" nodeType="after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par>
                          <p:cTn id="33" fill="hold">
                            <p:stCondLst>
                              <p:cond delay="9000"/>
                            </p:stCondLst>
                            <p:childTnLst>
                              <p:par>
                                <p:cTn id="34" presetID="53" presetClass="entr" presetSubtype="16"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5"/>
          <p:cNvGraphicFramePr>
            <a:graphicFrameLocks noGrp="1"/>
          </p:cNvGraphicFramePr>
          <p:nvPr>
            <p:ph sz="half" idx="2"/>
            <p:extLst/>
          </p:nvPr>
        </p:nvGraphicFramePr>
        <p:xfrm>
          <a:off x="4629150" y="1550173"/>
          <a:ext cx="3886200" cy="3751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GB" dirty="0"/>
              <a:t>supply chain finance for </a:t>
            </a:r>
            <a:r>
              <a:rPr lang="en-GB" dirty="0" err="1"/>
              <a:t>smes</a:t>
            </a:r>
            <a:endParaRPr lang="en-GB" dirty="0"/>
          </a:p>
        </p:txBody>
      </p:sp>
      <p:sp>
        <p:nvSpPr>
          <p:cNvPr id="4" name="Footer Placeholder 3"/>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 </a:t>
            </a:r>
            <a:r>
              <a:rPr lang="en-GB" i="1" dirty="0">
                <a:solidFill>
                  <a:prstClr val="black">
                    <a:tint val="75000"/>
                  </a:prstClr>
                </a:solidFill>
              </a:rPr>
              <a:t>URICA is a game changer in the world of invoice financing. It’s often over used BUT it’s 100%.” –  Gavin James, chairman, </a:t>
            </a:r>
            <a:r>
              <a:rPr lang="en-GB" i="1" dirty="0" err="1">
                <a:solidFill>
                  <a:prstClr val="black">
                    <a:tint val="75000"/>
                  </a:prstClr>
                </a:solidFill>
              </a:rPr>
              <a:t>Nutz</a:t>
            </a:r>
            <a:endParaRPr lang="en-GB" i="1"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7AC01846-1A3E-4202-8E9E-04A77DA9BA80}" type="slidenum">
              <a:rPr lang="en-GB" smtClean="0">
                <a:solidFill>
                  <a:prstClr val="black">
                    <a:tint val="75000"/>
                  </a:prstClr>
                </a:solidFill>
              </a:rPr>
              <a:pPr/>
              <a:t>26</a:t>
            </a:fld>
            <a:endParaRPr lang="en-GB" dirty="0">
              <a:solidFill>
                <a:prstClr val="black">
                  <a:tint val="75000"/>
                </a:prstClr>
              </a:solidFill>
            </a:endParaRPr>
          </a:p>
        </p:txBody>
      </p:sp>
      <p:sp>
        <p:nvSpPr>
          <p:cNvPr id="6" name="TextBox 5"/>
          <p:cNvSpPr txBox="1"/>
          <p:nvPr/>
        </p:nvSpPr>
        <p:spPr>
          <a:xfrm rot="20373205">
            <a:off x="4968217" y="2029782"/>
            <a:ext cx="2626040" cy="276999"/>
          </a:xfrm>
          <a:prstGeom prst="rect">
            <a:avLst/>
          </a:prstGeom>
          <a:noFill/>
        </p:spPr>
        <p:txBody>
          <a:bodyPr wrap="non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financing the integral supply chain</a:t>
            </a:r>
          </a:p>
        </p:txBody>
      </p:sp>
      <p:grpSp>
        <p:nvGrpSpPr>
          <p:cNvPr id="56" name="Group 55"/>
          <p:cNvGrpSpPr/>
          <p:nvPr/>
        </p:nvGrpSpPr>
        <p:grpSpPr>
          <a:xfrm>
            <a:off x="4780542" y="2162131"/>
            <a:ext cx="3583417" cy="1071185"/>
            <a:chOff x="1793950" y="2192004"/>
            <a:chExt cx="4777889" cy="1428247"/>
          </a:xfrm>
        </p:grpSpPr>
        <mc:AlternateContent xmlns:mc="http://schemas.openxmlformats.org/markup-compatibility/2006" xmlns:p14="http://schemas.microsoft.com/office/powerpoint/2010/main">
          <mc:Choice Requires="p14">
            <p:contentPart p14:bwMode="auto" r:id="rId7">
              <p14:nvContentPartPr>
                <p14:cNvPr id="46" name="Ink 45"/>
                <p14:cNvContentPartPr/>
                <p14:nvPr/>
              </p14:nvContentPartPr>
              <p14:xfrm>
                <a:off x="5465199" y="2192004"/>
                <a:ext cx="1106640" cy="572760"/>
              </p14:xfrm>
            </p:contentPart>
          </mc:Choice>
          <mc:Fallback xmlns="">
            <p:pic>
              <p:nvPicPr>
                <p:cNvPr id="46" name="Ink 45"/>
                <p:cNvPicPr/>
                <p:nvPr/>
              </p:nvPicPr>
              <p:blipFill>
                <a:blip r:embed="rId8"/>
                <a:stretch>
                  <a:fillRect/>
                </a:stretch>
              </p:blipFill>
              <p:spPr>
                <a:xfrm>
                  <a:off x="5457279" y="2183724"/>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9" name="Ink 48"/>
                <p14:cNvContentPartPr/>
                <p14:nvPr/>
              </p14:nvContentPartPr>
              <p14:xfrm>
                <a:off x="1793950" y="3047491"/>
                <a:ext cx="1106640" cy="572760"/>
              </p14:xfrm>
            </p:contentPart>
          </mc:Choice>
          <mc:Fallback xmlns="">
            <p:pic>
              <p:nvPicPr>
                <p:cNvPr id="49" name="Ink 48"/>
                <p:cNvPicPr/>
                <p:nvPr/>
              </p:nvPicPr>
              <p:blipFill>
                <a:blip r:embed="rId8"/>
                <a:stretch>
                  <a:fillRect/>
                </a:stretch>
              </p:blipFill>
              <p:spPr>
                <a:xfrm>
                  <a:off x="1786030" y="3039211"/>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Ink 49"/>
                <p14:cNvContentPartPr/>
                <p14:nvPr/>
              </p14:nvContentPartPr>
              <p14:xfrm>
                <a:off x="2956584" y="2764764"/>
                <a:ext cx="1106640" cy="572760"/>
              </p14:xfrm>
            </p:contentPart>
          </mc:Choice>
          <mc:Fallback xmlns="">
            <p:pic>
              <p:nvPicPr>
                <p:cNvPr id="50" name="Ink 49"/>
                <p:cNvPicPr/>
                <p:nvPr/>
              </p:nvPicPr>
              <p:blipFill>
                <a:blip r:embed="rId8"/>
                <a:stretch>
                  <a:fillRect/>
                </a:stretch>
              </p:blipFill>
              <p:spPr>
                <a:xfrm>
                  <a:off x="2948664" y="2756484"/>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Ink 50"/>
                <p14:cNvContentPartPr/>
                <p14:nvPr/>
              </p14:nvContentPartPr>
              <p14:xfrm>
                <a:off x="4173218" y="2509624"/>
                <a:ext cx="1106640" cy="572760"/>
              </p14:xfrm>
            </p:contentPart>
          </mc:Choice>
          <mc:Fallback xmlns="">
            <p:pic>
              <p:nvPicPr>
                <p:cNvPr id="51" name="Ink 50"/>
                <p:cNvPicPr/>
                <p:nvPr/>
              </p:nvPicPr>
              <p:blipFill>
                <a:blip r:embed="rId8"/>
                <a:stretch>
                  <a:fillRect/>
                </a:stretch>
              </p:blipFill>
              <p:spPr>
                <a:xfrm>
                  <a:off x="4165298" y="2501344"/>
                  <a:ext cx="1119600" cy="589320"/>
                </a:xfrm>
                <a:prstGeom prst="rect">
                  <a:avLst/>
                </a:prstGeom>
              </p:spPr>
            </p:pic>
          </mc:Fallback>
        </mc:AlternateContent>
      </p:grpSp>
      <p:grpSp>
        <p:nvGrpSpPr>
          <p:cNvPr id="57" name="Group 56"/>
          <p:cNvGrpSpPr/>
          <p:nvPr/>
        </p:nvGrpSpPr>
        <p:grpSpPr>
          <a:xfrm>
            <a:off x="4672861" y="3127723"/>
            <a:ext cx="3499163" cy="1144895"/>
            <a:chOff x="2002726" y="3082384"/>
            <a:chExt cx="4665551" cy="1526526"/>
          </a:xfrm>
        </p:grpSpPr>
        <mc:AlternateContent xmlns:mc="http://schemas.openxmlformats.org/markup-compatibility/2006" xmlns:p14="http://schemas.microsoft.com/office/powerpoint/2010/main">
          <mc:Choice Requires="p14">
            <p:contentPart p14:bwMode="auto" r:id="rId12">
              <p14:nvContentPartPr>
                <p14:cNvPr id="48" name="Ink 47"/>
                <p14:cNvContentPartPr/>
                <p14:nvPr/>
              </p14:nvContentPartPr>
              <p14:xfrm rot="10800000">
                <a:off x="2002726" y="4036150"/>
                <a:ext cx="1106640" cy="572760"/>
              </p14:xfrm>
            </p:contentPart>
          </mc:Choice>
          <mc:Fallback xmlns="">
            <p:pic>
              <p:nvPicPr>
                <p:cNvPr id="48" name="Ink 47"/>
                <p:cNvPicPr/>
                <p:nvPr/>
              </p:nvPicPr>
              <p:blipFill>
                <a:blip r:embed="rId8"/>
                <a:stretch>
                  <a:fillRect/>
                </a:stretch>
              </p:blipFill>
              <p:spPr>
                <a:xfrm rot="10800000">
                  <a:off x="1994806" y="4027870"/>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2" name="Ink 51"/>
                <p14:cNvContentPartPr/>
                <p14:nvPr/>
              </p14:nvContentPartPr>
              <p14:xfrm rot="10800000">
                <a:off x="3284647" y="3689251"/>
                <a:ext cx="1106640" cy="572760"/>
              </p14:xfrm>
            </p:contentPart>
          </mc:Choice>
          <mc:Fallback xmlns="">
            <p:pic>
              <p:nvPicPr>
                <p:cNvPr id="52" name="Ink 51"/>
                <p:cNvPicPr/>
                <p:nvPr/>
              </p:nvPicPr>
              <p:blipFill>
                <a:blip r:embed="rId8"/>
                <a:stretch>
                  <a:fillRect/>
                </a:stretch>
              </p:blipFill>
              <p:spPr>
                <a:xfrm rot="10800000">
                  <a:off x="3276727" y="3680971"/>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 name="Ink 52"/>
                <p14:cNvContentPartPr/>
                <p14:nvPr/>
              </p14:nvContentPartPr>
              <p14:xfrm rot="10800000">
                <a:off x="4324797" y="3463390"/>
                <a:ext cx="1106640" cy="572760"/>
              </p14:xfrm>
            </p:contentPart>
          </mc:Choice>
          <mc:Fallback xmlns="">
            <p:pic>
              <p:nvPicPr>
                <p:cNvPr id="53" name="Ink 52"/>
                <p:cNvPicPr/>
                <p:nvPr/>
              </p:nvPicPr>
              <p:blipFill>
                <a:blip r:embed="rId8"/>
                <a:stretch>
                  <a:fillRect/>
                </a:stretch>
              </p:blipFill>
              <p:spPr>
                <a:xfrm rot="10800000">
                  <a:off x="4316877" y="3455110"/>
                  <a:ext cx="111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4" name="Ink 53"/>
                <p14:cNvContentPartPr/>
                <p14:nvPr/>
              </p14:nvContentPartPr>
              <p14:xfrm rot="10800000">
                <a:off x="5561637" y="3082384"/>
                <a:ext cx="1106640" cy="572760"/>
              </p14:xfrm>
            </p:contentPart>
          </mc:Choice>
          <mc:Fallback xmlns="">
            <p:pic>
              <p:nvPicPr>
                <p:cNvPr id="54" name="Ink 53"/>
                <p:cNvPicPr/>
                <p:nvPr/>
              </p:nvPicPr>
              <p:blipFill>
                <a:blip r:embed="rId8"/>
                <a:stretch>
                  <a:fillRect/>
                </a:stretch>
              </p:blipFill>
              <p:spPr>
                <a:xfrm rot="10800000">
                  <a:off x="5553717" y="3074104"/>
                  <a:ext cx="1119600" cy="589320"/>
                </a:xfrm>
                <a:prstGeom prst="rect">
                  <a:avLst/>
                </a:prstGeom>
              </p:spPr>
            </p:pic>
          </mc:Fallback>
        </mc:AlternateContent>
      </p:grpSp>
      <p:sp>
        <p:nvSpPr>
          <p:cNvPr id="55" name="Rectangle 54"/>
          <p:cNvSpPr/>
          <p:nvPr/>
        </p:nvSpPr>
        <p:spPr>
          <a:xfrm>
            <a:off x="4521424" y="4516734"/>
            <a:ext cx="3993926" cy="807913"/>
          </a:xfrm>
          <a:prstGeom prst="rect">
            <a:avLst/>
          </a:prstGeom>
        </p:spPr>
        <p:txBody>
          <a:bodyPr wrap="square">
            <a:spAutoFit/>
          </a:bodyPr>
          <a:lstStyle/>
          <a:p>
            <a:pPr defTabSz="342900" fontAlgn="auto">
              <a:spcBef>
                <a:spcPts val="0"/>
              </a:spcBef>
              <a:spcAft>
                <a:spcPts val="0"/>
              </a:spcAft>
            </a:pPr>
            <a:r>
              <a:rPr kumimoji="0" lang="en-GB" sz="1500" dirty="0">
                <a:solidFill>
                  <a:prstClr val="black"/>
                </a:solidFill>
                <a:ea typeface="Arial" panose="020B0604020202020204" pitchFamily="34" charset="0"/>
                <a:cs typeface="Times New Roman" panose="02020603050405020304" pitchFamily="18" charset="0"/>
                <a:sym typeface="Wingdings" panose="05000000000000000000" pitchFamily="2" charset="2"/>
              </a:rPr>
              <a:t></a:t>
            </a:r>
            <a:r>
              <a:rPr kumimoji="0" lang="en-GB" sz="1050" dirty="0">
                <a:solidFill>
                  <a:prstClr val="black"/>
                </a:solidFill>
                <a:ea typeface="Arial" panose="020B0604020202020204" pitchFamily="34" charset="0"/>
                <a:cs typeface="Times New Roman" panose="02020603050405020304" pitchFamily="18" charset="0"/>
                <a:sym typeface="Wingdings" panose="05000000000000000000" pitchFamily="2" charset="2"/>
              </a:rPr>
              <a:t> </a:t>
            </a:r>
            <a:r>
              <a:rPr kumimoji="0" lang="en-GB" sz="1050" dirty="0">
                <a:solidFill>
                  <a:prstClr val="black"/>
                </a:solidFill>
                <a:ea typeface="Arial" panose="020B0604020202020204" pitchFamily="34" charset="0"/>
                <a:cs typeface="Times New Roman" panose="02020603050405020304" pitchFamily="18" charset="0"/>
              </a:rPr>
              <a:t>a channel of distribution beginning with the supplier of materials or components, extending through a manufacturing process to the distributor and retailer, and ultimately to the consumer </a:t>
            </a:r>
            <a:endParaRPr kumimoji="0" lang="en-GB" sz="1050" dirty="0">
              <a:solidFill>
                <a:prstClr val="black"/>
              </a:solidFill>
              <a:latin typeface="Arial"/>
              <a:ea typeface=""/>
            </a:endParaRPr>
          </a:p>
        </p:txBody>
      </p:sp>
      <p:pic>
        <p:nvPicPr>
          <p:cNvPr id="9" name="Content Placeholder 8"/>
          <p:cNvPicPr>
            <a:picLocks noGrp="1" noChangeAspect="1"/>
          </p:cNvPicPr>
          <p:nvPr>
            <p:ph sz="half" idx="1"/>
          </p:nvPr>
        </p:nvPicPr>
        <p:blipFill>
          <a:blip r:embed="rId16">
            <a:extLst>
              <a:ext uri="{28A0092B-C50C-407E-A947-70E740481C1C}">
                <a14:useLocalDpi xmlns:a14="http://schemas.microsoft.com/office/drawing/2010/main" val="0"/>
              </a:ext>
            </a:extLst>
          </a:blip>
          <a:stretch>
            <a:fillRect/>
          </a:stretch>
        </p:blipFill>
        <p:spPr>
          <a:xfrm>
            <a:off x="965961" y="1672883"/>
            <a:ext cx="3032101" cy="3751660"/>
          </a:xfrm>
        </p:spPr>
      </p:pic>
      <p:grpSp>
        <p:nvGrpSpPr>
          <p:cNvPr id="78" name="Group 77"/>
          <p:cNvGrpSpPr/>
          <p:nvPr/>
        </p:nvGrpSpPr>
        <p:grpSpPr>
          <a:xfrm>
            <a:off x="3083641" y="2500654"/>
            <a:ext cx="534223" cy="1640513"/>
            <a:chOff x="3888000" y="2340533"/>
            <a:chExt cx="587093" cy="2039759"/>
          </a:xfrm>
        </p:grpSpPr>
        <mc:AlternateContent xmlns:mc="http://schemas.openxmlformats.org/markup-compatibility/2006" xmlns:p14="http://schemas.microsoft.com/office/powerpoint/2010/main">
          <mc:Choice Requires="p14">
            <p:contentPart p14:bwMode="auto" r:id="rId17">
              <p14:nvContentPartPr>
                <p14:cNvPr id="71" name="Ink 70"/>
                <p14:cNvContentPartPr/>
                <p14:nvPr/>
              </p14:nvContentPartPr>
              <p14:xfrm>
                <a:off x="3934373" y="2432692"/>
                <a:ext cx="540720" cy="1947600"/>
              </p14:xfrm>
            </p:contentPart>
          </mc:Choice>
          <mc:Fallback xmlns="">
            <p:pic>
              <p:nvPicPr>
                <p:cNvPr id="71" name="Ink 70"/>
                <p:cNvPicPr/>
                <p:nvPr/>
              </p:nvPicPr>
              <p:blipFill>
                <a:blip r:embed="rId18"/>
                <a:stretch>
                  <a:fillRect/>
                </a:stretch>
              </p:blipFill>
              <p:spPr>
                <a:xfrm>
                  <a:off x="3929031" y="2426650"/>
                  <a:ext cx="554965" cy="196069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Ink 76"/>
                <p14:cNvContentPartPr/>
                <p14:nvPr/>
              </p14:nvContentPartPr>
              <p14:xfrm>
                <a:off x="3888000" y="2340533"/>
                <a:ext cx="187200" cy="254160"/>
              </p14:xfrm>
            </p:contentPart>
          </mc:Choice>
          <mc:Fallback xmlns="">
            <p:pic>
              <p:nvPicPr>
                <p:cNvPr id="77" name="Ink 76"/>
                <p:cNvPicPr/>
                <p:nvPr/>
              </p:nvPicPr>
              <p:blipFill>
                <a:blip r:embed="rId20"/>
                <a:stretch>
                  <a:fillRect/>
                </a:stretch>
              </p:blipFill>
              <p:spPr>
                <a:xfrm>
                  <a:off x="3878803" y="2330125"/>
                  <a:ext cx="201737" cy="27329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82" name="Ink 81"/>
              <p14:cNvContentPartPr/>
              <p14:nvPr/>
            </p14:nvContentPartPr>
            <p14:xfrm>
              <a:off x="1412774" y="2340949"/>
              <a:ext cx="522990" cy="746550"/>
            </p14:xfrm>
          </p:contentPart>
        </mc:Choice>
        <mc:Fallback xmlns="">
          <p:pic>
            <p:nvPicPr>
              <p:cNvPr id="82" name="Ink 81"/>
              <p:cNvPicPr/>
              <p:nvPr/>
            </p:nvPicPr>
            <p:blipFill>
              <a:blip r:embed="rId22"/>
              <a:stretch>
                <a:fillRect/>
              </a:stretch>
            </p:blipFill>
            <p:spPr>
              <a:xfrm>
                <a:off x="1874338" y="1972505"/>
                <a:ext cx="718560" cy="1009080"/>
              </a:xfrm>
              <a:prstGeom prst="rect">
                <a:avLst/>
              </a:prstGeom>
            </p:spPr>
          </p:pic>
        </mc:Fallback>
      </mc:AlternateContent>
      <p:sp>
        <p:nvSpPr>
          <p:cNvPr id="86" name="TextBox 85"/>
          <p:cNvSpPr txBox="1"/>
          <p:nvPr/>
        </p:nvSpPr>
        <p:spPr>
          <a:xfrm>
            <a:off x="3371852" y="2310268"/>
            <a:ext cx="955365" cy="830997"/>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Invoice discounting for the masses</a:t>
            </a:r>
          </a:p>
        </p:txBody>
      </p:sp>
      <p:sp>
        <p:nvSpPr>
          <p:cNvPr id="87" name="TextBox 86"/>
          <p:cNvSpPr txBox="1"/>
          <p:nvPr/>
        </p:nvSpPr>
        <p:spPr>
          <a:xfrm rot="20515776">
            <a:off x="524724" y="2948549"/>
            <a:ext cx="1214934" cy="1200329"/>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Vertical supply chain finance – reserved for investment grade businesses</a:t>
            </a:r>
          </a:p>
        </p:txBody>
      </p:sp>
      <p:grpSp>
        <p:nvGrpSpPr>
          <p:cNvPr id="25" name="Group 24"/>
          <p:cNvGrpSpPr/>
          <p:nvPr/>
        </p:nvGrpSpPr>
        <p:grpSpPr>
          <a:xfrm>
            <a:off x="7488259" y="1385759"/>
            <a:ext cx="132053" cy="369360"/>
            <a:chOff x="3143779" y="5120533"/>
            <a:chExt cx="176071" cy="492480"/>
          </a:xfrm>
        </p:grpSpPr>
        <mc:AlternateContent xmlns:mc="http://schemas.openxmlformats.org/markup-compatibility/2006" xmlns:p14="http://schemas.microsoft.com/office/powerpoint/2010/main">
          <mc:Choice Requires="p14">
            <p:contentPart p14:bwMode="auto" r:id="rId23">
              <p14:nvContentPartPr>
                <p14:cNvPr id="26" name="Ink 25"/>
                <p14:cNvContentPartPr/>
                <p14:nvPr/>
              </p14:nvContentPartPr>
              <p14:xfrm>
                <a:off x="3167340" y="5568373"/>
                <a:ext cx="89682" cy="44640"/>
              </p14:xfrm>
            </p:contentPart>
          </mc:Choice>
          <mc:Fallback xmlns="">
            <p:pic>
              <p:nvPicPr>
                <p:cNvPr id="26" name="Ink 25"/>
                <p:cNvPicPr/>
                <p:nvPr/>
              </p:nvPicPr>
              <p:blipFill>
                <a:blip r:embed="rId24"/>
                <a:stretch>
                  <a:fillRect/>
                </a:stretch>
              </p:blipFill>
              <p:spPr>
                <a:xfrm>
                  <a:off x="3160165" y="5563693"/>
                  <a:ext cx="102955" cy="57960"/>
                </a:xfrm>
                <a:prstGeom prst="rect">
                  <a:avLst/>
                </a:prstGeom>
              </p:spPr>
            </p:pic>
          </mc:Fallback>
        </mc:AlternateContent>
        <p:grpSp>
          <p:nvGrpSpPr>
            <p:cNvPr id="27" name="Group 26"/>
            <p:cNvGrpSpPr/>
            <p:nvPr/>
          </p:nvGrpSpPr>
          <p:grpSpPr>
            <a:xfrm>
              <a:off x="3143779" y="5120533"/>
              <a:ext cx="176071" cy="470160"/>
              <a:chOff x="3143779" y="5120533"/>
              <a:chExt cx="176071" cy="470160"/>
            </a:xfrm>
          </p:grpSpPr>
          <mc:AlternateContent xmlns:mc="http://schemas.openxmlformats.org/markup-compatibility/2006" xmlns:p14="http://schemas.microsoft.com/office/powerpoint/2010/main">
            <mc:Choice Requires="p14">
              <p:contentPart p14:bwMode="auto" r:id="rId25">
                <p14:nvContentPartPr>
                  <p14:cNvPr id="28" name="Ink 27"/>
                  <p14:cNvContentPartPr/>
                  <p14:nvPr/>
                </p14:nvContentPartPr>
                <p14:xfrm>
                  <a:off x="3143779" y="5171653"/>
                  <a:ext cx="17987" cy="387720"/>
                </p14:xfrm>
              </p:contentPart>
            </mc:Choice>
            <mc:Fallback xmlns="">
              <p:pic>
                <p:nvPicPr>
                  <p:cNvPr id="24" name="Ink 23"/>
                  <p:cNvPicPr/>
                  <p:nvPr/>
                </p:nvPicPr>
                <p:blipFill>
                  <a:blip r:embed="rId26"/>
                  <a:stretch>
                    <a:fillRect/>
                  </a:stretch>
                </p:blipFill>
                <p:spPr>
                  <a:xfrm>
                    <a:off x="3137663" y="5165173"/>
                    <a:ext cx="32017"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p14:cNvContentPartPr/>
                  <p14:nvPr/>
                </p14:nvContentPartPr>
                <p14:xfrm>
                  <a:off x="3154166" y="5120533"/>
                  <a:ext cx="165684" cy="470160"/>
                </p14:xfrm>
              </p:contentPart>
            </mc:Choice>
            <mc:Fallback xmlns="">
              <p:pic>
                <p:nvPicPr>
                  <p:cNvPr id="25" name="Ink 24"/>
                  <p:cNvPicPr/>
                  <p:nvPr/>
                </p:nvPicPr>
                <p:blipFill>
                  <a:blip r:embed="rId28"/>
                  <a:stretch>
                    <a:fillRect/>
                  </a:stretch>
                </p:blipFill>
                <p:spPr>
                  <a:xfrm>
                    <a:off x="3147337" y="5112253"/>
                    <a:ext cx="180779" cy="4838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9">
            <p14:nvContentPartPr>
              <p14:cNvPr id="30" name="Ink 29"/>
              <p14:cNvContentPartPr/>
              <p14:nvPr/>
            </p14:nvContentPartPr>
            <p14:xfrm>
              <a:off x="7491487" y="1812629"/>
              <a:ext cx="100703" cy="99900"/>
            </p14:xfrm>
          </p:contentPart>
        </mc:Choice>
        <mc:Fallback xmlns="">
          <p:pic>
            <p:nvPicPr>
              <p:cNvPr id="30" name="Ink 29"/>
              <p:cNvPicPr/>
              <p:nvPr/>
            </p:nvPicPr>
            <p:blipFill>
              <a:blip r:embed="rId30"/>
              <a:stretch>
                <a:fillRect/>
              </a:stretch>
            </p:blipFill>
            <p:spPr>
              <a:xfrm>
                <a:off x="9981451" y="1265558"/>
                <a:ext cx="149389" cy="149040"/>
              </a:xfrm>
              <a:prstGeom prst="rect">
                <a:avLst/>
              </a:prstGeom>
            </p:spPr>
          </p:pic>
        </mc:Fallback>
      </mc:AlternateContent>
      <p:sp>
        <p:nvSpPr>
          <p:cNvPr id="8" name="TextBox 7"/>
          <p:cNvSpPr txBox="1"/>
          <p:nvPr/>
        </p:nvSpPr>
        <p:spPr>
          <a:xfrm>
            <a:off x="2925313" y="5001481"/>
            <a:ext cx="1071127" cy="323165"/>
          </a:xfrm>
          <a:prstGeom prst="rect">
            <a:avLst/>
          </a:prstGeom>
          <a:noFill/>
        </p:spPr>
        <p:txBody>
          <a:bodyPr wrap="none" rtlCol="0">
            <a:spAutoFit/>
          </a:bodyPr>
          <a:lstStyle/>
          <a:p>
            <a:pPr defTabSz="342900" fontAlgn="auto">
              <a:spcBef>
                <a:spcPts val="0"/>
              </a:spcBef>
              <a:spcAft>
                <a:spcPts val="0"/>
              </a:spcAft>
            </a:pPr>
            <a:r>
              <a:rPr kumimoji="0" lang="en-GB" sz="1500" dirty="0">
                <a:solidFill>
                  <a:prstClr val="black"/>
                </a:solidFill>
                <a:latin typeface="Impact"/>
                <a:ea typeface=""/>
              </a:rPr>
              <a:t>the old way</a:t>
            </a:r>
          </a:p>
        </p:txBody>
      </p:sp>
      <p:sp>
        <p:nvSpPr>
          <p:cNvPr id="34" name="TextBox 33"/>
          <p:cNvSpPr txBox="1"/>
          <p:nvPr/>
        </p:nvSpPr>
        <p:spPr>
          <a:xfrm>
            <a:off x="4622500" y="1424099"/>
            <a:ext cx="1148071" cy="323165"/>
          </a:xfrm>
          <a:prstGeom prst="rect">
            <a:avLst/>
          </a:prstGeom>
          <a:noFill/>
        </p:spPr>
        <p:txBody>
          <a:bodyPr wrap="none" rtlCol="0">
            <a:spAutoFit/>
          </a:bodyPr>
          <a:lstStyle/>
          <a:p>
            <a:pPr defTabSz="342900" fontAlgn="auto">
              <a:spcBef>
                <a:spcPts val="0"/>
              </a:spcBef>
              <a:spcAft>
                <a:spcPts val="0"/>
              </a:spcAft>
            </a:pPr>
            <a:r>
              <a:rPr kumimoji="0" lang="en-GB" sz="1500" dirty="0">
                <a:solidFill>
                  <a:prstClr val="black"/>
                </a:solidFill>
                <a:latin typeface="Impact"/>
                <a:ea typeface=""/>
              </a:rPr>
              <a:t>the new way</a:t>
            </a:r>
          </a:p>
        </p:txBody>
      </p:sp>
    </p:spTree>
    <p:extLst>
      <p:ext uri="{BB962C8B-B14F-4D97-AF65-F5344CB8AC3E}">
        <p14:creationId xmlns:p14="http://schemas.microsoft.com/office/powerpoint/2010/main" val="306144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up)">
                                      <p:cBhvr>
                                        <p:cTn id="16" dur="500"/>
                                        <p:tgtEl>
                                          <p:spTgt spid="8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87">
                                            <p:txEl>
                                              <p:pRg st="0" end="0"/>
                                            </p:txEl>
                                          </p:spTgt>
                                        </p:tgtEl>
                                        <p:attrNameLst>
                                          <p:attrName>style.visibility</p:attrName>
                                        </p:attrNameLst>
                                      </p:cBhvr>
                                      <p:to>
                                        <p:strVal val="visible"/>
                                      </p:to>
                                    </p:set>
                                    <p:animEffect transition="in" filter="wipe(left)">
                                      <p:cBhvr>
                                        <p:cTn id="20" dur="750"/>
                                        <p:tgtEl>
                                          <p:spTgt spid="87">
                                            <p:txEl>
                                              <p:pRg st="0" end="0"/>
                                            </p:txEl>
                                          </p:spTgt>
                                        </p:tgtEl>
                                      </p:cBhvr>
                                    </p:animEffect>
                                  </p:childTnLst>
                                </p:cTn>
                              </p:par>
                            </p:childTnLst>
                          </p:cTn>
                        </p:par>
                        <p:par>
                          <p:cTn id="21" fill="hold">
                            <p:stCondLst>
                              <p:cond delay="2250"/>
                            </p:stCondLst>
                            <p:childTnLst>
                              <p:par>
                                <p:cTn id="22" presetID="22" presetClass="entr" presetSubtype="4"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down)">
                                      <p:cBhvr>
                                        <p:cTn id="24" dur="500"/>
                                        <p:tgtEl>
                                          <p:spTgt spid="78"/>
                                        </p:tgtEl>
                                      </p:cBhvr>
                                    </p:animEffect>
                                  </p:childTnLst>
                                </p:cTn>
                              </p:par>
                            </p:childTnLst>
                          </p:cTn>
                        </p:par>
                        <p:par>
                          <p:cTn id="25" fill="hold">
                            <p:stCondLst>
                              <p:cond delay="2750"/>
                            </p:stCondLst>
                            <p:childTnLst>
                              <p:par>
                                <p:cTn id="26" presetID="22" presetClass="entr" presetSubtype="8" fill="hold" nodeType="afterEffect">
                                  <p:stCondLst>
                                    <p:cond delay="0"/>
                                  </p:stCondLst>
                                  <p:childTnLst>
                                    <p:set>
                                      <p:cBhvr>
                                        <p:cTn id="27" dur="1" fill="hold">
                                          <p:stCondLst>
                                            <p:cond delay="0"/>
                                          </p:stCondLst>
                                        </p:cTn>
                                        <p:tgtEl>
                                          <p:spTgt spid="86">
                                            <p:txEl>
                                              <p:pRg st="0" end="0"/>
                                            </p:txEl>
                                          </p:spTgt>
                                        </p:tgtEl>
                                        <p:attrNameLst>
                                          <p:attrName>style.visibility</p:attrName>
                                        </p:attrNameLst>
                                      </p:cBhvr>
                                      <p:to>
                                        <p:strVal val="visible"/>
                                      </p:to>
                                    </p:set>
                                    <p:animEffect transition="in" filter="wipe(left)">
                                      <p:cBhvr>
                                        <p:cTn id="28" dur="750"/>
                                        <p:tgtEl>
                                          <p:spTgt spid="8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left)">
                                      <p:cBhvr>
                                        <p:cTn id="40" dur="500"/>
                                        <p:tgtEl>
                                          <p:spTgt spid="55"/>
                                        </p:tgtEl>
                                      </p:cBhvr>
                                    </p:animEffect>
                                  </p:childTnLst>
                                </p:cTn>
                              </p:par>
                            </p:childTnLst>
                          </p:cTn>
                        </p:par>
                        <p:par>
                          <p:cTn id="41" fill="hold">
                            <p:stCondLst>
                              <p:cond delay="2500"/>
                            </p:stCondLst>
                            <p:childTnLst>
                              <p:par>
                                <p:cTn id="42" presetID="22" presetClass="entr" presetSubtype="2"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right)">
                                      <p:cBhvr>
                                        <p:cTn id="44" dur="1500"/>
                                        <p:tgtEl>
                                          <p:spTgt spid="56"/>
                                        </p:tgtEl>
                                      </p:cBhvr>
                                    </p:animEffect>
                                  </p:childTnLst>
                                </p:cTn>
                              </p:par>
                            </p:childTnLst>
                          </p:cTn>
                        </p:par>
                        <p:par>
                          <p:cTn id="45" fill="hold">
                            <p:stCondLst>
                              <p:cond delay="4000"/>
                            </p:stCondLst>
                            <p:childTnLst>
                              <p:par>
                                <p:cTn id="46" presetID="22" presetClass="entr" presetSubtype="4" fill="hold" nodeType="afterEffect">
                                  <p:stCondLst>
                                    <p:cond delay="500"/>
                                  </p:stCondLst>
                                  <p:childTnLst>
                                    <p:set>
                                      <p:cBhvr>
                                        <p:cTn id="47" dur="1" fill="hold">
                                          <p:stCondLst>
                                            <p:cond delay="0"/>
                                          </p:stCondLst>
                                        </p:cTn>
                                        <p:tgtEl>
                                          <p:spTgt spid="57"/>
                                        </p:tgtEl>
                                        <p:attrNameLst>
                                          <p:attrName>style.visibility</p:attrName>
                                        </p:attrNameLst>
                                      </p:cBhvr>
                                      <p:to>
                                        <p:strVal val="visible"/>
                                      </p:to>
                                    </p:set>
                                    <p:animEffect transition="in" filter="wipe(down)">
                                      <p:cBhvr>
                                        <p:cTn id="48" dur="1500"/>
                                        <p:tgtEl>
                                          <p:spTgt spid="57"/>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750"/>
                                        <p:tgtEl>
                                          <p:spTgt spid="6">
                                            <p:txEl>
                                              <p:pRg st="0" end="0"/>
                                            </p:txEl>
                                          </p:spTgt>
                                        </p:tgtEl>
                                      </p:cBhvr>
                                    </p:animEffect>
                                  </p:childTnLst>
                                </p:cTn>
                              </p:par>
                            </p:childTnLst>
                          </p:cTn>
                        </p:par>
                        <p:par>
                          <p:cTn id="53" fill="hold">
                            <p:stCondLst>
                              <p:cond delay="6750"/>
                            </p:stCondLst>
                            <p:childTnLst>
                              <p:par>
                                <p:cTn id="54" presetID="21"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heel(1)">
                                      <p:cBhvr>
                                        <p:cTn id="56" dur="500"/>
                                        <p:tgtEl>
                                          <p:spTgt spid="25"/>
                                        </p:tgtEl>
                                      </p:cBhvr>
                                    </p:animEffect>
                                  </p:childTnLst>
                                </p:cTn>
                              </p:par>
                            </p:childTnLst>
                          </p:cTn>
                        </p:par>
                        <p:par>
                          <p:cTn id="57" fill="hold">
                            <p:stCondLst>
                              <p:cond delay="7250"/>
                            </p:stCondLst>
                            <p:childTnLst>
                              <p:par>
                                <p:cTn id="58" presetID="21" presetClass="entr" presetSubtype="1"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heel(1)">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55" grpId="0"/>
      <p:bldP spid="8"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1"/>
            <p:extLst/>
          </p:nvPr>
        </p:nvGraphicFramePr>
        <p:xfrm>
          <a:off x="1108160" y="219454"/>
          <a:ext cx="6465739" cy="5506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en-GB" dirty="0"/>
              <a:t>how it works across your supply chain</a:t>
            </a:r>
          </a:p>
        </p:txBody>
      </p:sp>
      <p:sp>
        <p:nvSpPr>
          <p:cNvPr id="4" name="Footer Placeholder 3"/>
          <p:cNvSpPr>
            <a:spLocks noGrp="1"/>
          </p:cNvSpPr>
          <p:nvPr>
            <p:ph type="ftr" sz="quarter" idx="10"/>
          </p:nvPr>
        </p:nvSpPr>
        <p:spPr/>
        <p:txBody>
          <a:bodyPr/>
          <a:lstStyle/>
          <a:p>
            <a:r>
              <a:rPr lang="en-GB" i="1" dirty="0">
                <a:solidFill>
                  <a:prstClr val="black">
                    <a:tint val="75000"/>
                  </a:prstClr>
                </a:solidFill>
                <a:sym typeface="Wingdings" panose="05000000000000000000" pitchFamily="2" charset="2"/>
              </a:rPr>
              <a:t></a:t>
            </a:r>
            <a:r>
              <a:rPr lang="en-GB" i="1" dirty="0">
                <a:solidFill>
                  <a:prstClr val="black">
                    <a:tint val="75000"/>
                  </a:prstClr>
                </a:solidFill>
              </a:rPr>
              <a:t> The delays in paying invoices is a continuing serious problem for SMEs – Sir Ronald Halstead, president EIA</a:t>
            </a:r>
            <a:endParaRPr lang="en-GB"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7AC01846-1A3E-4202-8E9E-04A77DA9BA80}" type="slidenum">
              <a:rPr lang="en-GB" smtClean="0">
                <a:solidFill>
                  <a:prstClr val="black">
                    <a:tint val="75000"/>
                  </a:prstClr>
                </a:solidFill>
              </a:rPr>
              <a:pPr/>
              <a:t>27</a:t>
            </a:fld>
            <a:endParaRPr lang="en-GB" dirty="0">
              <a:solidFill>
                <a:prstClr val="black">
                  <a:tint val="75000"/>
                </a:prstClr>
              </a:solidFill>
            </a:endParaRPr>
          </a:p>
        </p:txBody>
      </p:sp>
      <p:sp>
        <p:nvSpPr>
          <p:cNvPr id="6" name="TextBox 5"/>
          <p:cNvSpPr txBox="1"/>
          <p:nvPr/>
        </p:nvSpPr>
        <p:spPr>
          <a:xfrm>
            <a:off x="5307057" y="1317890"/>
            <a:ext cx="2439102" cy="1015663"/>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URICA provides early payment across the complete supply chain, giving sellers immediate or prompt payment, and buyers extended credit terms  </a:t>
            </a:r>
          </a:p>
        </p:txBody>
      </p:sp>
      <p:grpSp>
        <p:nvGrpSpPr>
          <p:cNvPr id="78" name="Group 77"/>
          <p:cNvGrpSpPr/>
          <p:nvPr/>
        </p:nvGrpSpPr>
        <p:grpSpPr>
          <a:xfrm rot="11115926">
            <a:off x="634401" y="2149762"/>
            <a:ext cx="774600" cy="2100823"/>
            <a:chOff x="3888000" y="2340533"/>
            <a:chExt cx="587093" cy="2039759"/>
          </a:xfrm>
        </p:grpSpPr>
        <mc:AlternateContent xmlns:mc="http://schemas.openxmlformats.org/markup-compatibility/2006" xmlns:p14="http://schemas.microsoft.com/office/powerpoint/2010/main">
          <mc:Choice Requires="p14">
            <p:contentPart p14:bwMode="auto" r:id="rId7">
              <p14:nvContentPartPr>
                <p14:cNvPr id="71" name="Ink 70"/>
                <p14:cNvContentPartPr/>
                <p14:nvPr/>
              </p14:nvContentPartPr>
              <p14:xfrm>
                <a:off x="3934373" y="2432692"/>
                <a:ext cx="540720" cy="1947600"/>
              </p14:xfrm>
            </p:contentPart>
          </mc:Choice>
          <mc:Fallback xmlns="">
            <p:pic>
              <p:nvPicPr>
                <p:cNvPr id="71" name="Ink 70"/>
                <p:cNvPicPr/>
                <p:nvPr/>
              </p:nvPicPr>
              <p:blipFill>
                <a:blip r:embed="rId18"/>
                <a:stretch>
                  <a:fillRect/>
                </a:stretch>
              </p:blipFill>
              <p:spPr>
                <a:xfrm>
                  <a:off x="3929031" y="2426650"/>
                  <a:ext cx="554965" cy="196069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Ink 76"/>
                <p14:cNvContentPartPr/>
                <p14:nvPr/>
              </p14:nvContentPartPr>
              <p14:xfrm>
                <a:off x="3888000" y="2340533"/>
                <a:ext cx="187200" cy="254160"/>
              </p14:xfrm>
            </p:contentPart>
          </mc:Choice>
          <mc:Fallback xmlns="">
            <p:pic>
              <p:nvPicPr>
                <p:cNvPr id="77" name="Ink 76"/>
                <p:cNvPicPr/>
                <p:nvPr/>
              </p:nvPicPr>
              <p:blipFill>
                <a:blip r:embed="rId20"/>
                <a:stretch>
                  <a:fillRect/>
                </a:stretch>
              </p:blipFill>
              <p:spPr>
                <a:xfrm>
                  <a:off x="3878803" y="2330125"/>
                  <a:ext cx="201737" cy="27329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82" name="Ink 81"/>
              <p14:cNvContentPartPr/>
              <p14:nvPr/>
            </p14:nvContentPartPr>
            <p14:xfrm>
              <a:off x="6822845" y="3721256"/>
              <a:ext cx="522990" cy="746550"/>
            </p14:xfrm>
          </p:contentPart>
        </mc:Choice>
        <mc:Fallback xmlns="">
          <p:pic>
            <p:nvPicPr>
              <p:cNvPr id="82" name="Ink 81"/>
              <p:cNvPicPr/>
              <p:nvPr/>
            </p:nvPicPr>
            <p:blipFill>
              <a:blip r:embed="rId22"/>
              <a:stretch>
                <a:fillRect/>
              </a:stretch>
            </p:blipFill>
            <p:spPr>
              <a:xfrm>
                <a:off x="9087767" y="3812915"/>
                <a:ext cx="718200" cy="1009080"/>
              </a:xfrm>
              <a:prstGeom prst="rect">
                <a:avLst/>
              </a:prstGeom>
            </p:spPr>
          </p:pic>
        </mc:Fallback>
      </mc:AlternateContent>
      <p:sp>
        <p:nvSpPr>
          <p:cNvPr id="86" name="TextBox 85"/>
          <p:cNvSpPr txBox="1"/>
          <p:nvPr/>
        </p:nvSpPr>
        <p:spPr>
          <a:xfrm>
            <a:off x="1082943" y="1846593"/>
            <a:ext cx="1654187" cy="1015663"/>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Cash moves through the whole supply chain, removing the need for debt at all levels</a:t>
            </a:r>
          </a:p>
        </p:txBody>
      </p:sp>
      <p:sp>
        <p:nvSpPr>
          <p:cNvPr id="87" name="TextBox 86"/>
          <p:cNvSpPr txBox="1"/>
          <p:nvPr/>
        </p:nvSpPr>
        <p:spPr>
          <a:xfrm>
            <a:off x="628649" y="4552445"/>
            <a:ext cx="5813541" cy="1015663"/>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Buyers receive 3% cash back on the URICA funds in use, and up to 90 days credit</a:t>
            </a:r>
          </a:p>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Suppliers can be paid as early as day 1</a:t>
            </a:r>
          </a:p>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Payments are non-recourse cash, and no security is required from customers or suppliers</a:t>
            </a:r>
          </a:p>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Your whole supply chain could sign up in less than 24 hours</a:t>
            </a:r>
          </a:p>
        </p:txBody>
      </p:sp>
      <p:grpSp>
        <p:nvGrpSpPr>
          <p:cNvPr id="25" name="Group 24"/>
          <p:cNvGrpSpPr/>
          <p:nvPr/>
        </p:nvGrpSpPr>
        <p:grpSpPr>
          <a:xfrm>
            <a:off x="6499133" y="4552445"/>
            <a:ext cx="132053" cy="369360"/>
            <a:chOff x="3143779" y="5120533"/>
            <a:chExt cx="176071" cy="492480"/>
          </a:xfrm>
        </p:grpSpPr>
        <mc:AlternateContent xmlns:mc="http://schemas.openxmlformats.org/markup-compatibility/2006" xmlns:p14="http://schemas.microsoft.com/office/powerpoint/2010/main">
          <mc:Choice Requires="p14">
            <p:contentPart p14:bwMode="auto" r:id="rId23">
              <p14:nvContentPartPr>
                <p14:cNvPr id="26" name="Ink 25"/>
                <p14:cNvContentPartPr/>
                <p14:nvPr/>
              </p14:nvContentPartPr>
              <p14:xfrm>
                <a:off x="3167340" y="5568373"/>
                <a:ext cx="89682" cy="44640"/>
              </p14:xfrm>
            </p:contentPart>
          </mc:Choice>
          <mc:Fallback xmlns="">
            <p:pic>
              <p:nvPicPr>
                <p:cNvPr id="26" name="Ink 25"/>
                <p:cNvPicPr/>
                <p:nvPr/>
              </p:nvPicPr>
              <p:blipFill>
                <a:blip r:embed="rId24"/>
                <a:stretch>
                  <a:fillRect/>
                </a:stretch>
              </p:blipFill>
              <p:spPr>
                <a:xfrm>
                  <a:off x="3160165" y="5563693"/>
                  <a:ext cx="102955" cy="57960"/>
                </a:xfrm>
                <a:prstGeom prst="rect">
                  <a:avLst/>
                </a:prstGeom>
              </p:spPr>
            </p:pic>
          </mc:Fallback>
        </mc:AlternateContent>
        <p:grpSp>
          <p:nvGrpSpPr>
            <p:cNvPr id="27" name="Group 26"/>
            <p:cNvGrpSpPr/>
            <p:nvPr/>
          </p:nvGrpSpPr>
          <p:grpSpPr>
            <a:xfrm>
              <a:off x="3143779" y="5120533"/>
              <a:ext cx="176071" cy="470160"/>
              <a:chOff x="3143779" y="5120533"/>
              <a:chExt cx="176071" cy="470160"/>
            </a:xfrm>
          </p:grpSpPr>
          <mc:AlternateContent xmlns:mc="http://schemas.openxmlformats.org/markup-compatibility/2006" xmlns:p14="http://schemas.microsoft.com/office/powerpoint/2010/main">
            <mc:Choice Requires="p14">
              <p:contentPart p14:bwMode="auto" r:id="rId25">
                <p14:nvContentPartPr>
                  <p14:cNvPr id="28" name="Ink 27"/>
                  <p14:cNvContentPartPr/>
                  <p14:nvPr/>
                </p14:nvContentPartPr>
                <p14:xfrm>
                  <a:off x="3143779" y="5171653"/>
                  <a:ext cx="17987" cy="387720"/>
                </p14:xfrm>
              </p:contentPart>
            </mc:Choice>
            <mc:Fallback xmlns="">
              <p:pic>
                <p:nvPicPr>
                  <p:cNvPr id="24" name="Ink 23"/>
                  <p:cNvPicPr/>
                  <p:nvPr/>
                </p:nvPicPr>
                <p:blipFill>
                  <a:blip r:embed="rId26"/>
                  <a:stretch>
                    <a:fillRect/>
                  </a:stretch>
                </p:blipFill>
                <p:spPr>
                  <a:xfrm>
                    <a:off x="3137663" y="5165173"/>
                    <a:ext cx="32017"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p14:cNvContentPartPr/>
                  <p14:nvPr/>
                </p14:nvContentPartPr>
                <p14:xfrm>
                  <a:off x="3154166" y="5120533"/>
                  <a:ext cx="165684" cy="470160"/>
                </p14:xfrm>
              </p:contentPart>
            </mc:Choice>
            <mc:Fallback xmlns="">
              <p:pic>
                <p:nvPicPr>
                  <p:cNvPr id="25" name="Ink 24"/>
                  <p:cNvPicPr/>
                  <p:nvPr/>
                </p:nvPicPr>
                <p:blipFill>
                  <a:blip r:embed="rId28"/>
                  <a:stretch>
                    <a:fillRect/>
                  </a:stretch>
                </p:blipFill>
                <p:spPr>
                  <a:xfrm>
                    <a:off x="3147337" y="5112253"/>
                    <a:ext cx="180779" cy="48384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9">
            <p14:nvContentPartPr>
              <p14:cNvPr id="30" name="Ink 29"/>
              <p14:cNvContentPartPr/>
              <p14:nvPr/>
            </p14:nvContentPartPr>
            <p14:xfrm>
              <a:off x="6502362" y="4979315"/>
              <a:ext cx="100703" cy="99900"/>
            </p14:xfrm>
          </p:contentPart>
        </mc:Choice>
        <mc:Fallback xmlns="">
          <p:pic>
            <p:nvPicPr>
              <p:cNvPr id="30" name="Ink 29"/>
              <p:cNvPicPr/>
              <p:nvPr/>
            </p:nvPicPr>
            <p:blipFill>
              <a:blip r:embed="rId30"/>
              <a:stretch>
                <a:fillRect/>
              </a:stretch>
            </p:blipFill>
            <p:spPr>
              <a:xfrm>
                <a:off x="8662617" y="5487806"/>
                <a:ext cx="149389" cy="149040"/>
              </a:xfrm>
              <a:prstGeom prst="rect">
                <a:avLst/>
              </a:prstGeom>
            </p:spPr>
          </p:pic>
        </mc:Fallback>
      </mc:AlternateContent>
      <p:pic>
        <p:nvPicPr>
          <p:cNvPr id="39"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014500" y="2657341"/>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240462" y="2165300"/>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6266984" y="2652119"/>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7084341" y="3150586"/>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5042727" y="3150585"/>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5866550" y="3644420"/>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833209" y="3152531"/>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2614323" y="3644386"/>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 descr="Urica_Logo_No_TM_Steel.png"/>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809161" y="3150585"/>
            <a:ext cx="150950" cy="35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2">
            <p14:nvContentPartPr>
              <p14:cNvPr id="59" name="Ink 58"/>
              <p14:cNvContentPartPr/>
              <p14:nvPr/>
            </p14:nvContentPartPr>
            <p14:xfrm rot="17453623" flipV="1">
              <a:off x="4392362" y="1756536"/>
              <a:ext cx="1000233" cy="528411"/>
            </p14:xfrm>
          </p:contentPart>
        </mc:Choice>
        <mc:Fallback xmlns="">
          <p:pic>
            <p:nvPicPr>
              <p:cNvPr id="59" name="Ink 58"/>
              <p:cNvPicPr/>
              <p:nvPr/>
            </p:nvPicPr>
            <p:blipFill>
              <a:blip r:embed="rId33"/>
              <a:stretch>
                <a:fillRect/>
              </a:stretch>
            </p:blipFill>
            <p:spPr>
              <a:xfrm rot="17453623" flipV="1">
                <a:off x="5848563" y="1190768"/>
                <a:ext cx="1346602" cy="721109"/>
              </a:xfrm>
              <a:prstGeom prst="rect">
                <a:avLst/>
              </a:prstGeom>
            </p:spPr>
          </p:pic>
        </mc:Fallback>
      </mc:AlternateContent>
      <p:sp>
        <p:nvSpPr>
          <p:cNvPr id="60" name="TextBox 59"/>
          <p:cNvSpPr txBox="1"/>
          <p:nvPr/>
        </p:nvSpPr>
        <p:spPr>
          <a:xfrm>
            <a:off x="7389410" y="3408274"/>
            <a:ext cx="1626459" cy="1754326"/>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Removes the need for SMEs to factor customers outside your supply chain, therefore removing the risk of external problems affecting the strength of your supply chain</a:t>
            </a:r>
          </a:p>
        </p:txBody>
      </p:sp>
      <p:sp>
        <p:nvSpPr>
          <p:cNvPr id="61" name="TextBox 60"/>
          <p:cNvSpPr txBox="1"/>
          <p:nvPr/>
        </p:nvSpPr>
        <p:spPr>
          <a:xfrm>
            <a:off x="643705" y="4195901"/>
            <a:ext cx="5813541" cy="461665"/>
          </a:xfrm>
          <a:prstGeom prst="rect">
            <a:avLst/>
          </a:prstGeom>
          <a:noFill/>
        </p:spPr>
        <p:txBody>
          <a:bodyPr wrap="square" rtlCol="0">
            <a:spAutoFit/>
          </a:bodyPr>
          <a:lstStyle/>
          <a:p>
            <a:pPr defTabSz="342900" fontAlgn="auto">
              <a:spcBef>
                <a:spcPts val="0"/>
              </a:spcBef>
              <a:spcAft>
                <a:spcPts val="0"/>
              </a:spcAft>
            </a:pPr>
            <a:r>
              <a:rPr kumimoji="0" lang="en-GB" sz="1200" b="1" i="1" dirty="0">
                <a:solidFill>
                  <a:srgbClr val="FF0000"/>
                </a:solidFill>
                <a:latin typeface="Bradley Hand ITC" panose="03070402050302030203" pitchFamily="66" charset="0"/>
                <a:ea typeface=""/>
              </a:rPr>
              <a:t>We are not lending you the funds, we are using UK Government funds unsecured and risk free, this means your cash is free from commitment</a:t>
            </a:r>
          </a:p>
        </p:txBody>
      </p:sp>
    </p:spTree>
    <p:extLst>
      <p:ext uri="{BB962C8B-B14F-4D97-AF65-F5344CB8AC3E}">
        <p14:creationId xmlns:p14="http://schemas.microsoft.com/office/powerpoint/2010/main" val="1927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1"/>
                                        </p:tgtEl>
                                      </p:cBhvr>
                                    </p:animEffect>
                                    <p:set>
                                      <p:cBhvr>
                                        <p:cTn id="29" dur="1" fill="hold">
                                          <p:stCondLst>
                                            <p:cond delay="499"/>
                                          </p:stCondLst>
                                        </p:cTn>
                                        <p:tgtEl>
                                          <p:spTgt spid="6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par>
                          <p:cTn id="63" fill="hold">
                            <p:stCondLst>
                              <p:cond delay="4000"/>
                            </p:stCondLst>
                            <p:childTnLst>
                              <p:par>
                                <p:cTn id="64" presetID="22" presetClass="entr" presetSubtype="8" fill="hold" nodeType="afterEffect">
                                  <p:stCondLst>
                                    <p:cond delay="0"/>
                                  </p:stCondLst>
                                  <p:childTnLst>
                                    <p:set>
                                      <p:cBhvr>
                                        <p:cTn id="65" dur="1" fill="hold">
                                          <p:stCondLst>
                                            <p:cond delay="0"/>
                                          </p:stCondLst>
                                        </p:cTn>
                                        <p:tgtEl>
                                          <p:spTgt spid="86">
                                            <p:txEl>
                                              <p:pRg st="0" end="0"/>
                                            </p:txEl>
                                          </p:spTgt>
                                        </p:tgtEl>
                                        <p:attrNameLst>
                                          <p:attrName>style.visibility</p:attrName>
                                        </p:attrNameLst>
                                      </p:cBhvr>
                                      <p:to>
                                        <p:strVal val="visible"/>
                                      </p:to>
                                    </p:set>
                                    <p:animEffect transition="in" filter="wipe(left)">
                                      <p:cBhvr>
                                        <p:cTn id="66" dur="750"/>
                                        <p:tgtEl>
                                          <p:spTgt spid="86">
                                            <p:txEl>
                                              <p:pRg st="0" end="0"/>
                                            </p:txEl>
                                          </p:spTgt>
                                        </p:tgtEl>
                                      </p:cBhvr>
                                    </p:animEffect>
                                  </p:childTnLst>
                                </p:cTn>
                              </p:par>
                              <p:par>
                                <p:cTn id="67" presetID="22" presetClass="entr" presetSubtype="1"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up)">
                                      <p:cBhvr>
                                        <p:cTn id="69" dur="500"/>
                                        <p:tgtEl>
                                          <p:spTgt spid="78"/>
                                        </p:tgtEl>
                                      </p:cBhvr>
                                    </p:animEffect>
                                  </p:childTnLst>
                                </p:cTn>
                              </p:par>
                            </p:childTnLst>
                          </p:cTn>
                        </p:par>
                        <p:par>
                          <p:cTn id="70" fill="hold">
                            <p:stCondLst>
                              <p:cond delay="5250"/>
                            </p:stCondLst>
                            <p:childTnLst>
                              <p:par>
                                <p:cTn id="71" presetID="22" presetClass="entr" presetSubtype="8" fill="hold" nodeType="afterEffect">
                                  <p:stCondLst>
                                    <p:cond delay="0"/>
                                  </p:stCondLst>
                                  <p:childTnLst>
                                    <p:set>
                                      <p:cBhvr>
                                        <p:cTn id="72" dur="1" fill="hold">
                                          <p:stCondLst>
                                            <p:cond delay="0"/>
                                          </p:stCondLst>
                                        </p:cTn>
                                        <p:tgtEl>
                                          <p:spTgt spid="87">
                                            <p:txEl>
                                              <p:pRg st="0" end="0"/>
                                            </p:txEl>
                                          </p:spTgt>
                                        </p:tgtEl>
                                        <p:attrNameLst>
                                          <p:attrName>style.visibility</p:attrName>
                                        </p:attrNameLst>
                                      </p:cBhvr>
                                      <p:to>
                                        <p:strVal val="visible"/>
                                      </p:to>
                                    </p:set>
                                    <p:animEffect transition="in" filter="wipe(left)">
                                      <p:cBhvr>
                                        <p:cTn id="73" dur="750"/>
                                        <p:tgtEl>
                                          <p:spTgt spid="87">
                                            <p:txEl>
                                              <p:pRg st="0" end="0"/>
                                            </p:txEl>
                                          </p:spTgt>
                                        </p:tgtEl>
                                      </p:cBhvr>
                                    </p:animEffect>
                                  </p:childTnLst>
                                </p:cTn>
                              </p:par>
                            </p:childTnLst>
                          </p:cTn>
                        </p:par>
                        <p:par>
                          <p:cTn id="74" fill="hold">
                            <p:stCondLst>
                              <p:cond delay="6000"/>
                            </p:stCondLst>
                            <p:childTnLst>
                              <p:par>
                                <p:cTn id="75" presetID="22" presetClass="entr" presetSubtype="8" fill="hold" nodeType="afterEffect">
                                  <p:stCondLst>
                                    <p:cond delay="0"/>
                                  </p:stCondLst>
                                  <p:childTnLst>
                                    <p:set>
                                      <p:cBhvr>
                                        <p:cTn id="76" dur="1" fill="hold">
                                          <p:stCondLst>
                                            <p:cond delay="0"/>
                                          </p:stCondLst>
                                        </p:cTn>
                                        <p:tgtEl>
                                          <p:spTgt spid="87">
                                            <p:txEl>
                                              <p:pRg st="1" end="1"/>
                                            </p:txEl>
                                          </p:spTgt>
                                        </p:tgtEl>
                                        <p:attrNameLst>
                                          <p:attrName>style.visibility</p:attrName>
                                        </p:attrNameLst>
                                      </p:cBhvr>
                                      <p:to>
                                        <p:strVal val="visible"/>
                                      </p:to>
                                    </p:set>
                                    <p:animEffect transition="in" filter="wipe(left)">
                                      <p:cBhvr>
                                        <p:cTn id="77" dur="750"/>
                                        <p:tgtEl>
                                          <p:spTgt spid="87">
                                            <p:txEl>
                                              <p:pRg st="1" end="1"/>
                                            </p:txEl>
                                          </p:spTgt>
                                        </p:tgtEl>
                                      </p:cBhvr>
                                    </p:animEffect>
                                  </p:childTnLst>
                                </p:cTn>
                              </p:par>
                            </p:childTnLst>
                          </p:cTn>
                        </p:par>
                        <p:par>
                          <p:cTn id="78" fill="hold">
                            <p:stCondLst>
                              <p:cond delay="6750"/>
                            </p:stCondLst>
                            <p:childTnLst>
                              <p:par>
                                <p:cTn id="79" presetID="22" presetClass="entr" presetSubtype="8" fill="hold" nodeType="afterEffect">
                                  <p:stCondLst>
                                    <p:cond delay="0"/>
                                  </p:stCondLst>
                                  <p:childTnLst>
                                    <p:set>
                                      <p:cBhvr>
                                        <p:cTn id="80" dur="1" fill="hold">
                                          <p:stCondLst>
                                            <p:cond delay="0"/>
                                          </p:stCondLst>
                                        </p:cTn>
                                        <p:tgtEl>
                                          <p:spTgt spid="87">
                                            <p:txEl>
                                              <p:pRg st="2" end="2"/>
                                            </p:txEl>
                                          </p:spTgt>
                                        </p:tgtEl>
                                        <p:attrNameLst>
                                          <p:attrName>style.visibility</p:attrName>
                                        </p:attrNameLst>
                                      </p:cBhvr>
                                      <p:to>
                                        <p:strVal val="visible"/>
                                      </p:to>
                                    </p:set>
                                    <p:animEffect transition="in" filter="wipe(left)">
                                      <p:cBhvr>
                                        <p:cTn id="81" dur="750"/>
                                        <p:tgtEl>
                                          <p:spTgt spid="87">
                                            <p:txEl>
                                              <p:pRg st="2" end="2"/>
                                            </p:txEl>
                                          </p:spTgt>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87">
                                            <p:txEl>
                                              <p:pRg st="3" end="3"/>
                                            </p:txEl>
                                          </p:spTgt>
                                        </p:tgtEl>
                                        <p:attrNameLst>
                                          <p:attrName>style.visibility</p:attrName>
                                        </p:attrNameLst>
                                      </p:cBhvr>
                                      <p:to>
                                        <p:strVal val="visible"/>
                                      </p:to>
                                    </p:set>
                                    <p:animEffect transition="in" filter="wipe(left)">
                                      <p:cBhvr>
                                        <p:cTn id="85" dur="750"/>
                                        <p:tgtEl>
                                          <p:spTgt spid="87">
                                            <p:txEl>
                                              <p:pRg st="3" end="3"/>
                                            </p:txEl>
                                          </p:spTgt>
                                        </p:tgtEl>
                                      </p:cBhvr>
                                    </p:animEffect>
                                  </p:childTnLst>
                                </p:cTn>
                              </p:par>
                            </p:childTnLst>
                          </p:cTn>
                        </p:par>
                        <p:par>
                          <p:cTn id="86" fill="hold">
                            <p:stCondLst>
                              <p:cond delay="8250"/>
                            </p:stCondLst>
                            <p:childTnLst>
                              <p:par>
                                <p:cTn id="87" presetID="21" presetClass="entr" presetSubtype="1" fill="hold"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heel(1)">
                                      <p:cBhvr>
                                        <p:cTn id="89" dur="500"/>
                                        <p:tgtEl>
                                          <p:spTgt spid="25"/>
                                        </p:tgtEl>
                                      </p:cBhvr>
                                    </p:animEffect>
                                  </p:childTnLst>
                                </p:cTn>
                              </p:par>
                            </p:childTnLst>
                          </p:cTn>
                        </p:par>
                        <p:par>
                          <p:cTn id="90" fill="hold">
                            <p:stCondLst>
                              <p:cond delay="8750"/>
                            </p:stCondLst>
                            <p:childTnLst>
                              <p:par>
                                <p:cTn id="91" presetID="21" presetClass="entr" presetSubtype="1" fill="hold"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heel(1)">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up)">
                                      <p:cBhvr>
                                        <p:cTn id="98" dur="500"/>
                                        <p:tgtEl>
                                          <p:spTgt spid="82"/>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60">
                                            <p:txEl>
                                              <p:pRg st="0" end="0"/>
                                            </p:txEl>
                                          </p:spTgt>
                                        </p:tgtEl>
                                        <p:attrNameLst>
                                          <p:attrName>style.visibility</p:attrName>
                                        </p:attrNameLst>
                                      </p:cBhvr>
                                      <p:to>
                                        <p:strVal val="visible"/>
                                      </p:to>
                                    </p:set>
                                    <p:animEffect transition="in" filter="wipe(left)">
                                      <p:cBhvr>
                                        <p:cTn id="102" dur="75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61" grpId="0"/>
      <p:bldP spid="6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Finance (SCF)</a:t>
            </a:r>
          </a:p>
        </p:txBody>
      </p:sp>
      <p:sp>
        <p:nvSpPr>
          <p:cNvPr id="3" name="Content Placeholder 2"/>
          <p:cNvSpPr>
            <a:spLocks noGrp="1"/>
          </p:cNvSpPr>
          <p:nvPr>
            <p:ph idx="1"/>
          </p:nvPr>
        </p:nvSpPr>
        <p:spPr/>
        <p:txBody>
          <a:bodyPr>
            <a:normAutofit fontScale="77500" lnSpcReduction="20000"/>
          </a:bodyPr>
          <a:lstStyle/>
          <a:p>
            <a:r>
              <a:rPr lang="en-US" dirty="0"/>
              <a:t>Supply chain finance (also known as supplier finance), is a set of solutions that improves cash flow by allowing large corporate buying businesses to reduce their suppliers payment terms through a banking facility which is based on the large buyer’s balance sheet credit rating- it provides the option for SME suppliers to get paid early. The purpose of the scheme is </a:t>
            </a:r>
            <a:r>
              <a:rPr lang="en-US" b="1" i="1" dirty="0"/>
              <a:t>to borrow the credit rating of the larger buying businesses balance sheet for the benefit of the smaller supplier’s cash flow in order to tackle the issue of protracted payment and improve efficiency of working capital</a:t>
            </a:r>
            <a:r>
              <a:rPr lang="en-US" dirty="0"/>
              <a:t>. Large corporates across different sectors have introduced supply chain finance </a:t>
            </a:r>
            <a:r>
              <a:rPr lang="en-US" dirty="0" err="1"/>
              <a:t>programmes</a:t>
            </a:r>
            <a:r>
              <a:rPr lang="en-US" dirty="0"/>
              <a:t> in order to improve suppliers’ cash flow while maintaining their own working funds . </a:t>
            </a:r>
          </a:p>
        </p:txBody>
      </p:sp>
    </p:spTree>
    <p:extLst>
      <p:ext uri="{BB962C8B-B14F-4D97-AF65-F5344CB8AC3E}">
        <p14:creationId xmlns:p14="http://schemas.microsoft.com/office/powerpoint/2010/main" val="187801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purpose of SCF for SMEs</a:t>
            </a:r>
          </a:p>
        </p:txBody>
      </p:sp>
      <p:sp>
        <p:nvSpPr>
          <p:cNvPr id="3" name="Content Placeholder 2"/>
          <p:cNvSpPr>
            <a:spLocks noGrp="1"/>
          </p:cNvSpPr>
          <p:nvPr>
            <p:ph idx="1"/>
          </p:nvPr>
        </p:nvSpPr>
        <p:spPr/>
        <p:txBody>
          <a:bodyPr/>
          <a:lstStyle/>
          <a:p>
            <a:r>
              <a:rPr lang="en-US" dirty="0"/>
              <a:t>get paid earlier</a:t>
            </a:r>
          </a:p>
          <a:p>
            <a:r>
              <a:rPr lang="en-US" dirty="0"/>
              <a:t>secure cash flow</a:t>
            </a:r>
          </a:p>
          <a:p>
            <a:r>
              <a:rPr lang="en-US" dirty="0"/>
              <a:t>improve stability of working capital</a:t>
            </a:r>
          </a:p>
          <a:p>
            <a:r>
              <a:rPr lang="en-US" dirty="0"/>
              <a:t>secure the supply chain</a:t>
            </a:r>
          </a:p>
          <a:p>
            <a:r>
              <a:rPr lang="en-US" dirty="0"/>
              <a:t>improve R&amp;D, protect jobs, boost innovation and increase investment in training </a:t>
            </a:r>
          </a:p>
          <a:p>
            <a:endParaRPr lang="en-US" dirty="0"/>
          </a:p>
        </p:txBody>
      </p:sp>
    </p:spTree>
    <p:extLst>
      <p:ext uri="{BB962C8B-B14F-4D97-AF65-F5344CB8AC3E}">
        <p14:creationId xmlns:p14="http://schemas.microsoft.com/office/powerpoint/2010/main" val="10861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8068"/>
          </a:xfrm>
        </p:spPr>
        <p:txBody>
          <a:bodyPr>
            <a:normAutofit fontScale="90000"/>
          </a:bodyPr>
          <a:lstStyle/>
          <a:p>
            <a:r>
              <a:rPr lang="en-US" dirty="0"/>
              <a:t>How does SCF 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956"/>
            <a:ext cx="9144000" cy="5828044"/>
          </a:xfrm>
          <a:prstGeom prst="rect">
            <a:avLst/>
          </a:prstGeom>
        </p:spPr>
      </p:pic>
      <p:sp>
        <p:nvSpPr>
          <p:cNvPr id="5" name="Rectangle 4"/>
          <p:cNvSpPr/>
          <p:nvPr/>
        </p:nvSpPr>
        <p:spPr>
          <a:xfrm>
            <a:off x="4694" y="6345324"/>
            <a:ext cx="3042084" cy="400110"/>
          </a:xfrm>
          <a:prstGeom prst="rect">
            <a:avLst/>
          </a:prstGeom>
        </p:spPr>
        <p:txBody>
          <a:bodyPr wrap="square">
            <a:spAutoFit/>
          </a:bodyPr>
          <a:lstStyle/>
          <a:p>
            <a:r>
              <a:rPr lang="en-US" sz="1000" b="1" dirty="0">
                <a:solidFill>
                  <a:srgbClr val="3889C9"/>
                </a:solidFill>
                <a:latin typeface="Effra" charset="0"/>
              </a:rPr>
              <a:t>http://</a:t>
            </a:r>
            <a:r>
              <a:rPr lang="en-US" sz="1000" b="1" dirty="0" err="1">
                <a:solidFill>
                  <a:srgbClr val="3889C9"/>
                </a:solidFill>
                <a:latin typeface="Effra" charset="0"/>
              </a:rPr>
              <a:t>www.supplierfinancing.org</a:t>
            </a:r>
            <a:r>
              <a:rPr lang="en-US" sz="1000" b="1" dirty="0">
                <a:solidFill>
                  <a:srgbClr val="3889C9"/>
                </a:solidFill>
                <a:latin typeface="Effra" charset="0"/>
              </a:rPr>
              <a:t>/</a:t>
            </a:r>
            <a:r>
              <a:rPr lang="en-US" sz="1000" b="1" dirty="0" err="1">
                <a:solidFill>
                  <a:srgbClr val="3889C9"/>
                </a:solidFill>
                <a:latin typeface="Effra" charset="0"/>
              </a:rPr>
              <a:t>scf</a:t>
            </a:r>
            <a:r>
              <a:rPr lang="en-US" sz="1000" b="1" dirty="0">
                <a:solidFill>
                  <a:srgbClr val="3889C9"/>
                </a:solidFill>
                <a:latin typeface="Effra" charset="0"/>
              </a:rPr>
              <a:t>-scheme-</a:t>
            </a:r>
            <a:r>
              <a:rPr lang="en-US" sz="1000" b="1" dirty="0" err="1">
                <a:solidFill>
                  <a:srgbClr val="3889C9"/>
                </a:solidFill>
                <a:latin typeface="Effra" charset="0"/>
              </a:rPr>
              <a:t>uk</a:t>
            </a:r>
            <a:r>
              <a:rPr lang="en-US" sz="1000" b="1" dirty="0">
                <a:solidFill>
                  <a:srgbClr val="3889C9"/>
                </a:solidFill>
                <a:latin typeface="Effra" charset="0"/>
              </a:rPr>
              <a:t>/</a:t>
            </a:r>
            <a:br>
              <a:rPr lang="en-US" sz="1000" b="1" dirty="0">
                <a:solidFill>
                  <a:srgbClr val="3889C9"/>
                </a:solidFill>
                <a:latin typeface="Effra" charset="0"/>
              </a:rPr>
            </a:br>
            <a:endParaRPr lang="en-US" sz="1000" dirty="0"/>
          </a:p>
        </p:txBody>
      </p:sp>
    </p:spTree>
    <p:extLst>
      <p:ext uri="{BB962C8B-B14F-4D97-AF65-F5344CB8AC3E}">
        <p14:creationId xmlns:p14="http://schemas.microsoft.com/office/powerpoint/2010/main" val="67897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8068"/>
          </a:xfrm>
        </p:spPr>
        <p:txBody>
          <a:bodyPr>
            <a:normAutofit fontScale="90000"/>
          </a:bodyPr>
          <a:lstStyle/>
          <a:p>
            <a:r>
              <a:rPr lang="en-US" dirty="0"/>
              <a:t>What are the risks?</a:t>
            </a:r>
          </a:p>
        </p:txBody>
      </p:sp>
      <p:sp>
        <p:nvSpPr>
          <p:cNvPr id="3" name="Content Placeholder 2"/>
          <p:cNvSpPr>
            <a:spLocks noGrp="1"/>
          </p:cNvSpPr>
          <p:nvPr>
            <p:ph idx="1"/>
          </p:nvPr>
        </p:nvSpPr>
        <p:spPr>
          <a:xfrm>
            <a:off x="457200" y="1106742"/>
            <a:ext cx="8229600" cy="5019421"/>
          </a:xfrm>
        </p:spPr>
        <p:txBody>
          <a:bodyPr>
            <a:normAutofit fontScale="55000" lnSpcReduction="20000"/>
          </a:bodyPr>
          <a:lstStyle/>
          <a:p>
            <a:r>
              <a:rPr lang="en-US" b="1" dirty="0"/>
              <a:t>Product risks </a:t>
            </a:r>
            <a:r>
              <a:rPr lang="en-US" b="1" i="1" dirty="0"/>
              <a:t>– are the risks seller accepts </a:t>
            </a:r>
            <a:r>
              <a:rPr lang="en-US" dirty="0"/>
              <a:t>i.e. performance warranties, agreed maintenance, service obligations. The buyer must contemplate the risks of potential external factors for example negligence during production or extreme weather during transport storage an, delivery and installation, which could lead to disputes between the buyer and the supplier. It is therefore crucial for the supplier to word the contract correctly as any plant/equipment/materials changes may have an impact on compensation provisions. </a:t>
            </a:r>
          </a:p>
          <a:p>
            <a:r>
              <a:rPr lang="en-US" b="1" dirty="0"/>
              <a:t>Manufacturing risks </a:t>
            </a:r>
            <a:r>
              <a:rPr lang="en-US" dirty="0"/>
              <a:t>– are the risks arising out of </a:t>
            </a:r>
            <a:r>
              <a:rPr lang="en-US" b="1" i="1" dirty="0"/>
              <a:t>custom-made plant/equipment/materials</a:t>
            </a:r>
            <a:r>
              <a:rPr lang="en-US" dirty="0"/>
              <a:t>. Usually the supplier covers the costs of alterations to the product until the buyer sees fit, because the product cannot be resold to other buyers. These potential risks should be addressed earlier, which means the buyer has to enter payment commitments at even earlier stage (part-payment and separate guarantees may be offered to off-set these risks in the contract). </a:t>
            </a:r>
          </a:p>
          <a:p>
            <a:r>
              <a:rPr lang="en-US" b="1" dirty="0"/>
              <a:t>Transport risks </a:t>
            </a:r>
            <a:r>
              <a:rPr lang="en-US" dirty="0"/>
              <a:t>– risks related to the movement of the plant/equipment/materials from one party to another. An </a:t>
            </a:r>
            <a:r>
              <a:rPr lang="en-US" b="1" i="1" dirty="0"/>
              <a:t>insurance scheme </a:t>
            </a:r>
            <a:r>
              <a:rPr lang="en-US" dirty="0"/>
              <a:t>outlining the terms of delivery should be considered, to cover the changes in routes or transportation. </a:t>
            </a:r>
          </a:p>
          <a:p>
            <a:r>
              <a:rPr lang="en-US" b="1" dirty="0"/>
              <a:t>Currency risks </a:t>
            </a:r>
            <a:r>
              <a:rPr lang="en-US" dirty="0"/>
              <a:t>– a risk to the fluctuation of the currency value, i.e. party based in another country agrees to purchase plant/equipment/materials should consider currency value and make provisions in their contract accordingly. </a:t>
            </a:r>
          </a:p>
          <a:p>
            <a:endParaRPr lang="en-US" dirty="0"/>
          </a:p>
        </p:txBody>
      </p:sp>
    </p:spTree>
    <p:extLst>
      <p:ext uri="{BB962C8B-B14F-4D97-AF65-F5344CB8AC3E}">
        <p14:creationId xmlns:p14="http://schemas.microsoft.com/office/powerpoint/2010/main" val="28631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a:t>What are benefits?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04" y="998730"/>
            <a:ext cx="7182798" cy="5859270"/>
          </a:xfrm>
          <a:prstGeom prst="rect">
            <a:avLst/>
          </a:prstGeom>
        </p:spPr>
      </p:pic>
    </p:spTree>
    <p:extLst>
      <p:ext uri="{BB962C8B-B14F-4D97-AF65-F5344CB8AC3E}">
        <p14:creationId xmlns:p14="http://schemas.microsoft.com/office/powerpoint/2010/main" val="106397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6080"/>
          </a:xfrm>
        </p:spPr>
        <p:txBody>
          <a:bodyPr>
            <a:normAutofit fontScale="90000"/>
          </a:bodyPr>
          <a:lstStyle/>
          <a:p>
            <a:r>
              <a:rPr lang="en-US" dirty="0"/>
              <a:t>What SCF is Not!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3100"/>
            <a:ext cx="9144000" cy="2967057"/>
          </a:xfrm>
          <a:prstGeom prst="rect">
            <a:avLst/>
          </a:prstGeom>
        </p:spPr>
      </p:pic>
    </p:spTree>
    <p:extLst>
      <p:ext uri="{BB962C8B-B14F-4D97-AF65-F5344CB8AC3E}">
        <p14:creationId xmlns:p14="http://schemas.microsoft.com/office/powerpoint/2010/main" val="86548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SCF is Not!</a:t>
            </a:r>
          </a:p>
        </p:txBody>
      </p:sp>
      <p:sp>
        <p:nvSpPr>
          <p:cNvPr id="3" name="Content Placeholder 2"/>
          <p:cNvSpPr>
            <a:spLocks noGrp="1"/>
          </p:cNvSpPr>
          <p:nvPr>
            <p:ph idx="1"/>
          </p:nvPr>
        </p:nvSpPr>
        <p:spPr/>
        <p:txBody>
          <a:bodyPr>
            <a:noAutofit/>
          </a:bodyPr>
          <a:lstStyle/>
          <a:p>
            <a:r>
              <a:rPr lang="en-US" sz="1600" b="1" dirty="0"/>
              <a:t>It is not a loan. </a:t>
            </a:r>
            <a:r>
              <a:rPr lang="en-US" sz="1600" dirty="0"/>
              <a:t>Supply chain finance is an extension of the buyer’s accounts payable and is </a:t>
            </a:r>
            <a:r>
              <a:rPr lang="en-US" sz="1600" i="1" dirty="0"/>
              <a:t>not considered financial debt</a:t>
            </a:r>
            <a:r>
              <a:rPr lang="en-US" sz="1600" dirty="0"/>
              <a:t>. For the supplier, it represents a non-recourse, true sale of receivables. There is no lending on either side of the buyer/supplier equation, which means there is no impact to balance sheets. </a:t>
            </a:r>
          </a:p>
          <a:p>
            <a:r>
              <a:rPr lang="en-US" sz="1600" b="1" dirty="0"/>
              <a:t>It is not dynamic discounting or an early payment program. </a:t>
            </a:r>
            <a:r>
              <a:rPr lang="en-US" sz="1600" dirty="0"/>
              <a:t>Early payment programs, such as dynamic discounting, are buyer-initiated programs where buyers offer suppliers earlier payments in return for discounts on their invoices. Unlike supply chain finance, buyers are seeking to lower their cost of goods, not to improve their cash flow. Dynamic discounting and early payment programs often turn out to be </a:t>
            </a:r>
            <a:r>
              <a:rPr lang="en-US" sz="1600" i="1" dirty="0"/>
              <a:t>expensive</a:t>
            </a:r>
            <a:r>
              <a:rPr lang="en-US" sz="1600" dirty="0"/>
              <a:t> for both suppliers (who are getting paid less than agreed upon) and buyers who tie up their own cash to fund the programs. </a:t>
            </a:r>
          </a:p>
          <a:p>
            <a:r>
              <a:rPr lang="en-US" sz="1600" b="1" dirty="0"/>
              <a:t>It is not factoring. </a:t>
            </a:r>
            <a:r>
              <a:rPr lang="en-US" sz="1600" dirty="0"/>
              <a:t>Factoring enables a supplier to sell its invoices to a factoring agent (in most cases, a financial institution) in return for earlier, but partial, payment. Suppliers initiate the arrangement without the buyer’s involvement. Thus </a:t>
            </a:r>
            <a:r>
              <a:rPr lang="en-US" sz="1600" i="1" dirty="0"/>
              <a:t>factoring is typically much more expensive than buyer-initiated supply chain finance</a:t>
            </a:r>
            <a:r>
              <a:rPr lang="en-US" sz="1600" dirty="0"/>
              <a:t>. Also, suppliers trade “all or nothing” meaning they have no choice to participate from month-to-month to the degree that their cash flow needs dictate. Finally, most factoring programs are recourse loans, meaning if a supplier has received payment against an invoice that the buyer subsequently does not pay, the lender has recourse to claw back the funds. </a:t>
            </a:r>
          </a:p>
          <a:p>
            <a:endParaRPr lang="en-US" sz="1600" dirty="0"/>
          </a:p>
        </p:txBody>
      </p:sp>
    </p:spTree>
    <p:extLst>
      <p:ext uri="{BB962C8B-B14F-4D97-AF65-F5344CB8AC3E}">
        <p14:creationId xmlns:p14="http://schemas.microsoft.com/office/powerpoint/2010/main" val="1298578221"/>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URICA">
      <a:dk1>
        <a:sysClr val="windowText" lastClr="000000"/>
      </a:dk1>
      <a:lt1>
        <a:sysClr val="window" lastClr="FFFFFF"/>
      </a:lt1>
      <a:dk2>
        <a:srgbClr val="44546A"/>
      </a:dk2>
      <a:lt2>
        <a:srgbClr val="E7E6E6"/>
      </a:lt2>
      <a:accent1>
        <a:srgbClr val="76AAB8"/>
      </a:accent1>
      <a:accent2>
        <a:srgbClr val="8CC63E"/>
      </a:accent2>
      <a:accent3>
        <a:srgbClr val="BED22F"/>
      </a:accent3>
      <a:accent4>
        <a:srgbClr val="F4DA6B"/>
      </a:accent4>
      <a:accent5>
        <a:srgbClr val="CA9B6B"/>
      </a:accent5>
      <a:accent6>
        <a:srgbClr val="767E84"/>
      </a:accent6>
      <a:hlink>
        <a:srgbClr val="0563C1"/>
      </a:hlink>
      <a:folHlink>
        <a:srgbClr val="954F72"/>
      </a:folHlink>
    </a:clrScheme>
    <a:fontScheme name="Custom 1">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31261</TotalTime>
  <Words>1725</Words>
  <Application>Microsoft Macintosh PowerPoint</Application>
  <PresentationFormat>On-screen Show (4:3)</PresentationFormat>
  <Paragraphs>154</Paragraphs>
  <Slides>27</Slides>
  <Notes>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Slide Titles</vt:lpstr>
      </vt:variant>
      <vt:variant>
        <vt:i4>27</vt:i4>
      </vt:variant>
      <vt:variant>
        <vt:lpstr>Custom Shows</vt:lpstr>
      </vt:variant>
      <vt:variant>
        <vt:i4>1</vt:i4>
      </vt:variant>
    </vt:vector>
  </HeadingPairs>
  <TitlesOfParts>
    <vt:vector size="42" baseType="lpstr">
      <vt:lpstr>AdelleCondensedLt</vt:lpstr>
      <vt:lpstr>Calibri Regular</vt:lpstr>
      <vt:lpstr>Effra</vt:lpstr>
      <vt:lpstr>新細明體</vt:lpstr>
      <vt:lpstr>Arial</vt:lpstr>
      <vt:lpstr>Arial Narrow</vt:lpstr>
      <vt:lpstr>Bradley Hand ITC</vt:lpstr>
      <vt:lpstr>Calibri</vt:lpstr>
      <vt:lpstr>Impact</vt:lpstr>
      <vt:lpstr>Symbol</vt:lpstr>
      <vt:lpstr>Times New Roman</vt:lpstr>
      <vt:lpstr>Wingdings</vt:lpstr>
      <vt:lpstr>自訂設計</vt:lpstr>
      <vt:lpstr>Office Theme</vt:lpstr>
      <vt:lpstr>FINTECH:  Supply Chain Finance (SCF)</vt:lpstr>
      <vt:lpstr>Reference</vt:lpstr>
      <vt:lpstr>Supply Chain Finance (SCF)</vt:lpstr>
      <vt:lpstr>What is the purpose of SCF for SMEs</vt:lpstr>
      <vt:lpstr>How does SCF work?</vt:lpstr>
      <vt:lpstr>What are the risks?</vt:lpstr>
      <vt:lpstr>What are benefits?</vt:lpstr>
      <vt:lpstr>What SCF is Not!</vt:lpstr>
      <vt:lpstr>What SCF is Not!</vt:lpstr>
      <vt:lpstr>SCF: How it works</vt:lpstr>
      <vt:lpstr>SCF Process-following onboarding, it boils down to these five simple steps:</vt:lpstr>
      <vt:lpstr>FinTech in Business-to-Business</vt:lpstr>
      <vt:lpstr>Traditional Reverse Factoring</vt:lpstr>
      <vt:lpstr>PowerPoint Presentation</vt:lpstr>
      <vt:lpstr>Technology-Driven Dynamic Discounting</vt:lpstr>
      <vt:lpstr>PowerPoint Presentation</vt:lpstr>
      <vt:lpstr>Hybrid SCF</vt:lpstr>
      <vt:lpstr>PowerPoint Presentation</vt:lpstr>
      <vt:lpstr>Technological Benefits: SaaS-Based SCF</vt:lpstr>
      <vt:lpstr>PowerPoint Presentation</vt:lpstr>
      <vt:lpstr>globally, supply chains face an uphill battle where debt is the Achilles' heal</vt:lpstr>
      <vt:lpstr>vision –  “OEMs flush cash through their supply chains… solving late payment or debt”</vt:lpstr>
      <vt:lpstr>supply chains face pressure when buying and selling</vt:lpstr>
      <vt:lpstr>URICA is the solution for both</vt:lpstr>
      <vt:lpstr>mission – fintech connectivity &amp; networking, an holistic solution</vt:lpstr>
      <vt:lpstr>supply chain finance for smes</vt:lpstr>
      <vt:lpstr>how it works across your supply chain</vt:lpstr>
      <vt:lpstr>自訂放映1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1027</cp:revision>
  <dcterms:created xsi:type="dcterms:W3CDTF">2009-10-28T05:58:26Z</dcterms:created>
  <dcterms:modified xsi:type="dcterms:W3CDTF">2020-10-22T02:05:33Z</dcterms:modified>
</cp:coreProperties>
</file>